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316" r:id="rId2"/>
    <p:sldId id="487" r:id="rId3"/>
    <p:sldId id="495" r:id="rId4"/>
    <p:sldId id="499" r:id="rId5"/>
    <p:sldId id="494" r:id="rId6"/>
    <p:sldId id="339" r:id="rId7"/>
    <p:sldId id="458" r:id="rId8"/>
    <p:sldId id="459" r:id="rId9"/>
    <p:sldId id="334" r:id="rId10"/>
    <p:sldId id="498" r:id="rId11"/>
    <p:sldId id="350" r:id="rId12"/>
    <p:sldId id="345" r:id="rId13"/>
    <p:sldId id="501" r:id="rId14"/>
    <p:sldId id="496" r:id="rId15"/>
    <p:sldId id="500" r:id="rId16"/>
    <p:sldId id="386" r:id="rId17"/>
    <p:sldId id="392" r:id="rId18"/>
    <p:sldId id="502" r:id="rId19"/>
    <p:sldId id="504" r:id="rId20"/>
    <p:sldId id="505" r:id="rId21"/>
    <p:sldId id="385" r:id="rId22"/>
    <p:sldId id="508" r:id="rId23"/>
    <p:sldId id="506" r:id="rId24"/>
    <p:sldId id="507" r:id="rId25"/>
  </p:sldIdLst>
  <p:sldSz cx="9144000" cy="5143500" type="screen16x9"/>
  <p:notesSz cx="6797675" cy="9926638"/>
  <p:defaultText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8301BEBC-A973-4209-B7C7-34536606DEA3}">
          <p14:sldIdLst>
            <p14:sldId id="316"/>
            <p14:sldId id="487"/>
            <p14:sldId id="495"/>
            <p14:sldId id="499"/>
            <p14:sldId id="494"/>
            <p14:sldId id="339"/>
            <p14:sldId id="458"/>
            <p14:sldId id="459"/>
            <p14:sldId id="334"/>
            <p14:sldId id="498"/>
            <p14:sldId id="350"/>
            <p14:sldId id="345"/>
            <p14:sldId id="501"/>
          </p14:sldIdLst>
        </p14:section>
        <p14:section name="Section sans titre" id="{B9C2112F-6789-45FA-9236-D5F669B13361}">
          <p14:sldIdLst>
            <p14:sldId id="496"/>
            <p14:sldId id="500"/>
            <p14:sldId id="386"/>
            <p14:sldId id="392"/>
            <p14:sldId id="502"/>
            <p14:sldId id="504"/>
            <p14:sldId id="505"/>
            <p14:sldId id="385"/>
            <p14:sldId id="508"/>
            <p14:sldId id="506"/>
            <p14:sldId id="50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B06E"/>
    <a:srgbClr val="C79DCB"/>
    <a:srgbClr val="D9BDDC"/>
    <a:srgbClr val="11337F"/>
    <a:srgbClr val="7090B6"/>
    <a:srgbClr val="23807E"/>
    <a:srgbClr val="EFAC03"/>
    <a:srgbClr val="CA0253"/>
    <a:srgbClr val="2D8260"/>
    <a:srgbClr val="BF47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27" autoAdjust="0"/>
    <p:restoredTop sz="77653" autoAdjust="0"/>
  </p:normalViewPr>
  <p:slideViewPr>
    <p:cSldViewPr>
      <p:cViewPr varScale="1">
        <p:scale>
          <a:sx n="110" d="100"/>
          <a:sy n="110" d="100"/>
        </p:scale>
        <p:origin x="85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AABB84-7328-4F29-8178-FD5ECECEA023}" type="doc">
      <dgm:prSet loTypeId="urn:microsoft.com/office/officeart/2005/8/layout/gear1" loCatId="relationship" qsTypeId="urn:microsoft.com/office/officeart/2005/8/quickstyle/simple1" qsCatId="simple" csTypeId="urn:microsoft.com/office/officeart/2005/8/colors/colorful5" csCatId="colorful" phldr="1"/>
      <dgm:spPr/>
    </dgm:pt>
    <dgm:pt modelId="{9939173E-3A5E-441A-A6DF-562285E01A4B}">
      <dgm:prSet phldrT="[Texte]" custT="1"/>
      <dgm:spPr/>
      <dgm:t>
        <a:bodyPr/>
        <a:lstStyle/>
        <a:p>
          <a:r>
            <a:rPr lang="fr-FR" sz="2000" dirty="0"/>
            <a:t>Développement de compétences utiles pour les études </a:t>
          </a:r>
        </a:p>
      </dgm:t>
    </dgm:pt>
    <dgm:pt modelId="{BA21D2AA-7910-402D-AE6F-7C101769C923}" type="parTrans" cxnId="{1F8C8958-9263-462E-AA09-C1156043739B}">
      <dgm:prSet/>
      <dgm:spPr/>
      <dgm:t>
        <a:bodyPr/>
        <a:lstStyle/>
        <a:p>
          <a:endParaRPr lang="fr-FR"/>
        </a:p>
      </dgm:t>
    </dgm:pt>
    <dgm:pt modelId="{7124C667-8AA3-4E12-AE34-0220CAE950F6}" type="sibTrans" cxnId="{1F8C8958-9263-462E-AA09-C1156043739B}">
      <dgm:prSet/>
      <dgm:spPr/>
      <dgm:t>
        <a:bodyPr/>
        <a:lstStyle/>
        <a:p>
          <a:endParaRPr lang="fr-FR"/>
        </a:p>
      </dgm:t>
    </dgm:pt>
    <dgm:pt modelId="{E5EF499A-6BE1-4445-BF93-027B96BB9AA1}">
      <dgm:prSet phldrT="[Texte]" custT="1"/>
      <dgm:spPr/>
      <dgm:t>
        <a:bodyPr/>
        <a:lstStyle/>
        <a:p>
          <a:r>
            <a:rPr lang="fr-FR" sz="1600" dirty="0"/>
            <a:t>Meilleure préparation pour l’entrée dans l’enseignement supérieur</a:t>
          </a:r>
        </a:p>
      </dgm:t>
    </dgm:pt>
    <dgm:pt modelId="{E0AB5CF8-5BB3-427C-93DC-EAE17A18EC4A}" type="parTrans" cxnId="{E2A896DA-64CD-4654-AD33-B6DC355D148F}">
      <dgm:prSet/>
      <dgm:spPr/>
      <dgm:t>
        <a:bodyPr/>
        <a:lstStyle/>
        <a:p>
          <a:endParaRPr lang="fr-FR"/>
        </a:p>
      </dgm:t>
    </dgm:pt>
    <dgm:pt modelId="{EDE84A6D-E89D-4F23-AF92-FBAEE07582E5}" type="sibTrans" cxnId="{E2A896DA-64CD-4654-AD33-B6DC355D148F}">
      <dgm:prSet/>
      <dgm:spPr/>
      <dgm:t>
        <a:bodyPr/>
        <a:lstStyle/>
        <a:p>
          <a:endParaRPr lang="fr-FR"/>
        </a:p>
      </dgm:t>
    </dgm:pt>
    <dgm:pt modelId="{8BB7532E-2BE9-407E-85A5-494BFA195DB5}">
      <dgm:prSet phldrT="[Texte]"/>
      <dgm:spPr/>
      <dgm:t>
        <a:bodyPr/>
        <a:lstStyle/>
        <a:p>
          <a:r>
            <a:rPr lang="fr-FR" dirty="0"/>
            <a:t>Plus grande probabilité de réussite</a:t>
          </a:r>
        </a:p>
      </dgm:t>
    </dgm:pt>
    <dgm:pt modelId="{8FF8E0A0-24F8-43E8-B8F3-0EF66B6E020B}" type="parTrans" cxnId="{E1B888DC-3E50-49C7-832B-2D4FA05D9C0B}">
      <dgm:prSet/>
      <dgm:spPr/>
      <dgm:t>
        <a:bodyPr/>
        <a:lstStyle/>
        <a:p>
          <a:endParaRPr lang="fr-FR"/>
        </a:p>
      </dgm:t>
    </dgm:pt>
    <dgm:pt modelId="{0A816717-698A-44D1-B16E-AFB823829DB1}" type="sibTrans" cxnId="{E1B888DC-3E50-49C7-832B-2D4FA05D9C0B}">
      <dgm:prSet/>
      <dgm:spPr/>
      <dgm:t>
        <a:bodyPr/>
        <a:lstStyle/>
        <a:p>
          <a:endParaRPr lang="fr-FR"/>
        </a:p>
      </dgm:t>
    </dgm:pt>
    <dgm:pt modelId="{0CCE09B8-E8CA-4185-8858-1582C0EDC443}" type="pres">
      <dgm:prSet presAssocID="{D3AABB84-7328-4F29-8178-FD5ECECEA023}" presName="composite" presStyleCnt="0">
        <dgm:presLayoutVars>
          <dgm:chMax val="3"/>
          <dgm:animLvl val="lvl"/>
          <dgm:resizeHandles val="exact"/>
        </dgm:presLayoutVars>
      </dgm:prSet>
      <dgm:spPr/>
    </dgm:pt>
    <dgm:pt modelId="{780FE98F-44DB-45C7-8A5B-7287645B3C32}" type="pres">
      <dgm:prSet presAssocID="{9939173E-3A5E-441A-A6DF-562285E01A4B}" presName="gear1" presStyleLbl="node1" presStyleIdx="0" presStyleCnt="3">
        <dgm:presLayoutVars>
          <dgm:chMax val="1"/>
          <dgm:bulletEnabled val="1"/>
        </dgm:presLayoutVars>
      </dgm:prSet>
      <dgm:spPr/>
    </dgm:pt>
    <dgm:pt modelId="{ACFD8B73-48D8-4C43-8916-538B56343E9D}" type="pres">
      <dgm:prSet presAssocID="{9939173E-3A5E-441A-A6DF-562285E01A4B}" presName="gear1srcNode" presStyleLbl="node1" presStyleIdx="0" presStyleCnt="3"/>
      <dgm:spPr/>
    </dgm:pt>
    <dgm:pt modelId="{0AE1DA01-F322-41D3-898B-7923BA2C489D}" type="pres">
      <dgm:prSet presAssocID="{9939173E-3A5E-441A-A6DF-562285E01A4B}" presName="gear1dstNode" presStyleLbl="node1" presStyleIdx="0" presStyleCnt="3"/>
      <dgm:spPr/>
    </dgm:pt>
    <dgm:pt modelId="{2EEAB062-FC05-47D2-8BAA-0B58D79A841A}" type="pres">
      <dgm:prSet presAssocID="{E5EF499A-6BE1-4445-BF93-027B96BB9AA1}" presName="gear2" presStyleLbl="node1" presStyleIdx="1" presStyleCnt="3" custScaleX="124821" custScaleY="118376">
        <dgm:presLayoutVars>
          <dgm:chMax val="1"/>
          <dgm:bulletEnabled val="1"/>
        </dgm:presLayoutVars>
      </dgm:prSet>
      <dgm:spPr/>
    </dgm:pt>
    <dgm:pt modelId="{D5340031-7F94-4712-AE98-533E52433701}" type="pres">
      <dgm:prSet presAssocID="{E5EF499A-6BE1-4445-BF93-027B96BB9AA1}" presName="gear2srcNode" presStyleLbl="node1" presStyleIdx="1" presStyleCnt="3"/>
      <dgm:spPr/>
    </dgm:pt>
    <dgm:pt modelId="{33466E89-AF71-4CBF-B193-AA99CEBA7E98}" type="pres">
      <dgm:prSet presAssocID="{E5EF499A-6BE1-4445-BF93-027B96BB9AA1}" presName="gear2dstNode" presStyleLbl="node1" presStyleIdx="1" presStyleCnt="3"/>
      <dgm:spPr/>
    </dgm:pt>
    <dgm:pt modelId="{2B33FE6F-C09C-4138-97FF-735C91CF0E16}" type="pres">
      <dgm:prSet presAssocID="{8BB7532E-2BE9-407E-85A5-494BFA195DB5}" presName="gear3" presStyleLbl="node1" presStyleIdx="2" presStyleCnt="3"/>
      <dgm:spPr/>
    </dgm:pt>
    <dgm:pt modelId="{94EE439A-0C73-4169-B514-EDFA4A732D5C}" type="pres">
      <dgm:prSet presAssocID="{8BB7532E-2BE9-407E-85A5-494BFA195DB5}" presName="gear3tx" presStyleLbl="node1" presStyleIdx="2" presStyleCnt="3">
        <dgm:presLayoutVars>
          <dgm:chMax val="1"/>
          <dgm:bulletEnabled val="1"/>
        </dgm:presLayoutVars>
      </dgm:prSet>
      <dgm:spPr/>
    </dgm:pt>
    <dgm:pt modelId="{ED89103B-5D54-4815-AD6A-8DF46907A526}" type="pres">
      <dgm:prSet presAssocID="{8BB7532E-2BE9-407E-85A5-494BFA195DB5}" presName="gear3srcNode" presStyleLbl="node1" presStyleIdx="2" presStyleCnt="3"/>
      <dgm:spPr/>
    </dgm:pt>
    <dgm:pt modelId="{4DA33962-DDA2-4E6E-AFB9-759E036287EC}" type="pres">
      <dgm:prSet presAssocID="{8BB7532E-2BE9-407E-85A5-494BFA195DB5}" presName="gear3dstNode" presStyleLbl="node1" presStyleIdx="2" presStyleCnt="3"/>
      <dgm:spPr/>
    </dgm:pt>
    <dgm:pt modelId="{22288720-84E1-4624-A491-98E182EE2C7A}" type="pres">
      <dgm:prSet presAssocID="{7124C667-8AA3-4E12-AE34-0220CAE950F6}" presName="connector1" presStyleLbl="sibTrans2D1" presStyleIdx="0" presStyleCnt="3"/>
      <dgm:spPr/>
    </dgm:pt>
    <dgm:pt modelId="{5BB1D47B-6EA4-475B-B459-A16475102B08}" type="pres">
      <dgm:prSet presAssocID="{EDE84A6D-E89D-4F23-AF92-FBAEE07582E5}" presName="connector2" presStyleLbl="sibTrans2D1" presStyleIdx="1" presStyleCnt="3" custLinFactNeighborX="-4392" custLinFactNeighborY="392"/>
      <dgm:spPr/>
    </dgm:pt>
    <dgm:pt modelId="{B7A2FD45-75AE-4E39-AA61-496BC5D31298}" type="pres">
      <dgm:prSet presAssocID="{0A816717-698A-44D1-B16E-AFB823829DB1}" presName="connector3" presStyleLbl="sibTrans2D1" presStyleIdx="2" presStyleCnt="3"/>
      <dgm:spPr/>
    </dgm:pt>
  </dgm:ptLst>
  <dgm:cxnLst>
    <dgm:cxn modelId="{7E31F51E-96F7-4521-B6EB-EB13DEDCADD1}" type="presOf" srcId="{E5EF499A-6BE1-4445-BF93-027B96BB9AA1}" destId="{33466E89-AF71-4CBF-B193-AA99CEBA7E98}" srcOrd="2" destOrd="0" presId="urn:microsoft.com/office/officeart/2005/8/layout/gear1"/>
    <dgm:cxn modelId="{9E67E522-BF9D-4409-8595-32EADA39EF7C}" type="presOf" srcId="{9939173E-3A5E-441A-A6DF-562285E01A4B}" destId="{780FE98F-44DB-45C7-8A5B-7287645B3C32}" srcOrd="0" destOrd="0" presId="urn:microsoft.com/office/officeart/2005/8/layout/gear1"/>
    <dgm:cxn modelId="{6B066438-61CD-4453-9794-4EF9AA1ADA78}" type="presOf" srcId="{E5EF499A-6BE1-4445-BF93-027B96BB9AA1}" destId="{2EEAB062-FC05-47D2-8BAA-0B58D79A841A}" srcOrd="0" destOrd="0" presId="urn:microsoft.com/office/officeart/2005/8/layout/gear1"/>
    <dgm:cxn modelId="{04420E62-A11A-46A1-AE89-1217C5E39AE6}" type="presOf" srcId="{7124C667-8AA3-4E12-AE34-0220CAE950F6}" destId="{22288720-84E1-4624-A491-98E182EE2C7A}" srcOrd="0" destOrd="0" presId="urn:microsoft.com/office/officeart/2005/8/layout/gear1"/>
    <dgm:cxn modelId="{7B62D66D-790B-416F-A8D8-6609FC1A6FD6}" type="presOf" srcId="{9939173E-3A5E-441A-A6DF-562285E01A4B}" destId="{ACFD8B73-48D8-4C43-8916-538B56343E9D}" srcOrd="1" destOrd="0" presId="urn:microsoft.com/office/officeart/2005/8/layout/gear1"/>
    <dgm:cxn modelId="{1F8C8958-9263-462E-AA09-C1156043739B}" srcId="{D3AABB84-7328-4F29-8178-FD5ECECEA023}" destId="{9939173E-3A5E-441A-A6DF-562285E01A4B}" srcOrd="0" destOrd="0" parTransId="{BA21D2AA-7910-402D-AE6F-7C101769C923}" sibTransId="{7124C667-8AA3-4E12-AE34-0220CAE950F6}"/>
    <dgm:cxn modelId="{9BA26979-90BD-440A-8D46-AA73BD85B3C4}" type="presOf" srcId="{0A816717-698A-44D1-B16E-AFB823829DB1}" destId="{B7A2FD45-75AE-4E39-AA61-496BC5D31298}" srcOrd="0" destOrd="0" presId="urn:microsoft.com/office/officeart/2005/8/layout/gear1"/>
    <dgm:cxn modelId="{B2949A7E-492E-49EB-B5B3-FB11625C01C7}" type="presOf" srcId="{EDE84A6D-E89D-4F23-AF92-FBAEE07582E5}" destId="{5BB1D47B-6EA4-475B-B459-A16475102B08}" srcOrd="0" destOrd="0" presId="urn:microsoft.com/office/officeart/2005/8/layout/gear1"/>
    <dgm:cxn modelId="{A551E77E-A01F-4B1E-B48E-7A5B033C0D58}" type="presOf" srcId="{E5EF499A-6BE1-4445-BF93-027B96BB9AA1}" destId="{D5340031-7F94-4712-AE98-533E52433701}" srcOrd="1" destOrd="0" presId="urn:microsoft.com/office/officeart/2005/8/layout/gear1"/>
    <dgm:cxn modelId="{C4E0989E-0D96-44F6-A3C9-FE6F319592B5}" type="presOf" srcId="{8BB7532E-2BE9-407E-85A5-494BFA195DB5}" destId="{94EE439A-0C73-4169-B514-EDFA4A732D5C}" srcOrd="1" destOrd="0" presId="urn:microsoft.com/office/officeart/2005/8/layout/gear1"/>
    <dgm:cxn modelId="{E3796EA4-3825-453D-AD6E-F75BD119EDF4}" type="presOf" srcId="{D3AABB84-7328-4F29-8178-FD5ECECEA023}" destId="{0CCE09B8-E8CA-4185-8858-1582C0EDC443}" srcOrd="0" destOrd="0" presId="urn:microsoft.com/office/officeart/2005/8/layout/gear1"/>
    <dgm:cxn modelId="{C800C5B5-3AD5-455B-A2FB-E5B66FBC1DFD}" type="presOf" srcId="{9939173E-3A5E-441A-A6DF-562285E01A4B}" destId="{0AE1DA01-F322-41D3-898B-7923BA2C489D}" srcOrd="2" destOrd="0" presId="urn:microsoft.com/office/officeart/2005/8/layout/gear1"/>
    <dgm:cxn modelId="{5BE6DCCD-A3A9-4750-8E48-6BB13F5AD865}" type="presOf" srcId="{8BB7532E-2BE9-407E-85A5-494BFA195DB5}" destId="{4DA33962-DDA2-4E6E-AFB9-759E036287EC}" srcOrd="3" destOrd="0" presId="urn:microsoft.com/office/officeart/2005/8/layout/gear1"/>
    <dgm:cxn modelId="{D96CC4CE-8863-44AC-8E97-E21A6222F7CA}" type="presOf" srcId="{8BB7532E-2BE9-407E-85A5-494BFA195DB5}" destId="{2B33FE6F-C09C-4138-97FF-735C91CF0E16}" srcOrd="0" destOrd="0" presId="urn:microsoft.com/office/officeart/2005/8/layout/gear1"/>
    <dgm:cxn modelId="{9177AAD8-4419-428A-989E-F1AC5B878687}" type="presOf" srcId="{8BB7532E-2BE9-407E-85A5-494BFA195DB5}" destId="{ED89103B-5D54-4815-AD6A-8DF46907A526}" srcOrd="2" destOrd="0" presId="urn:microsoft.com/office/officeart/2005/8/layout/gear1"/>
    <dgm:cxn modelId="{E2A896DA-64CD-4654-AD33-B6DC355D148F}" srcId="{D3AABB84-7328-4F29-8178-FD5ECECEA023}" destId="{E5EF499A-6BE1-4445-BF93-027B96BB9AA1}" srcOrd="1" destOrd="0" parTransId="{E0AB5CF8-5BB3-427C-93DC-EAE17A18EC4A}" sibTransId="{EDE84A6D-E89D-4F23-AF92-FBAEE07582E5}"/>
    <dgm:cxn modelId="{E1B888DC-3E50-49C7-832B-2D4FA05D9C0B}" srcId="{D3AABB84-7328-4F29-8178-FD5ECECEA023}" destId="{8BB7532E-2BE9-407E-85A5-494BFA195DB5}" srcOrd="2" destOrd="0" parTransId="{8FF8E0A0-24F8-43E8-B8F3-0EF66B6E020B}" sibTransId="{0A816717-698A-44D1-B16E-AFB823829DB1}"/>
    <dgm:cxn modelId="{4892174F-C437-473E-9C78-8F88D9EE8668}" type="presParOf" srcId="{0CCE09B8-E8CA-4185-8858-1582C0EDC443}" destId="{780FE98F-44DB-45C7-8A5B-7287645B3C32}" srcOrd="0" destOrd="0" presId="urn:microsoft.com/office/officeart/2005/8/layout/gear1"/>
    <dgm:cxn modelId="{DE340358-7B2C-4CC7-BFA1-313BE88096FE}" type="presParOf" srcId="{0CCE09B8-E8CA-4185-8858-1582C0EDC443}" destId="{ACFD8B73-48D8-4C43-8916-538B56343E9D}" srcOrd="1" destOrd="0" presId="urn:microsoft.com/office/officeart/2005/8/layout/gear1"/>
    <dgm:cxn modelId="{78EB3C21-02FA-4828-A162-E5FC4F5DA05B}" type="presParOf" srcId="{0CCE09B8-E8CA-4185-8858-1582C0EDC443}" destId="{0AE1DA01-F322-41D3-898B-7923BA2C489D}" srcOrd="2" destOrd="0" presId="urn:microsoft.com/office/officeart/2005/8/layout/gear1"/>
    <dgm:cxn modelId="{D553F4FD-727A-4F2C-A693-14EB18EE2B86}" type="presParOf" srcId="{0CCE09B8-E8CA-4185-8858-1582C0EDC443}" destId="{2EEAB062-FC05-47D2-8BAA-0B58D79A841A}" srcOrd="3" destOrd="0" presId="urn:microsoft.com/office/officeart/2005/8/layout/gear1"/>
    <dgm:cxn modelId="{0F533455-BEF4-48FB-BA9D-105049658616}" type="presParOf" srcId="{0CCE09B8-E8CA-4185-8858-1582C0EDC443}" destId="{D5340031-7F94-4712-AE98-533E52433701}" srcOrd="4" destOrd="0" presId="urn:microsoft.com/office/officeart/2005/8/layout/gear1"/>
    <dgm:cxn modelId="{25DA5101-D457-458B-9770-6B9B0F06DD81}" type="presParOf" srcId="{0CCE09B8-E8CA-4185-8858-1582C0EDC443}" destId="{33466E89-AF71-4CBF-B193-AA99CEBA7E98}" srcOrd="5" destOrd="0" presId="urn:microsoft.com/office/officeart/2005/8/layout/gear1"/>
    <dgm:cxn modelId="{71840D4D-B2D7-426F-923A-F41395A31C27}" type="presParOf" srcId="{0CCE09B8-E8CA-4185-8858-1582C0EDC443}" destId="{2B33FE6F-C09C-4138-97FF-735C91CF0E16}" srcOrd="6" destOrd="0" presId="urn:microsoft.com/office/officeart/2005/8/layout/gear1"/>
    <dgm:cxn modelId="{85A54A71-AAF3-4D20-92CE-4F836B59F3E0}" type="presParOf" srcId="{0CCE09B8-E8CA-4185-8858-1582C0EDC443}" destId="{94EE439A-0C73-4169-B514-EDFA4A732D5C}" srcOrd="7" destOrd="0" presId="urn:microsoft.com/office/officeart/2005/8/layout/gear1"/>
    <dgm:cxn modelId="{341DBA77-7FCB-4134-A1FE-94F1F9FDB4FA}" type="presParOf" srcId="{0CCE09B8-E8CA-4185-8858-1582C0EDC443}" destId="{ED89103B-5D54-4815-AD6A-8DF46907A526}" srcOrd="8" destOrd="0" presId="urn:microsoft.com/office/officeart/2005/8/layout/gear1"/>
    <dgm:cxn modelId="{01D53EFC-3535-4C46-BCAB-FA373717A346}" type="presParOf" srcId="{0CCE09B8-E8CA-4185-8858-1582C0EDC443}" destId="{4DA33962-DDA2-4E6E-AFB9-759E036287EC}" srcOrd="9" destOrd="0" presId="urn:microsoft.com/office/officeart/2005/8/layout/gear1"/>
    <dgm:cxn modelId="{3F928D85-325C-43EF-AC82-B4AD5C49E114}" type="presParOf" srcId="{0CCE09B8-E8CA-4185-8858-1582C0EDC443}" destId="{22288720-84E1-4624-A491-98E182EE2C7A}" srcOrd="10" destOrd="0" presId="urn:microsoft.com/office/officeart/2005/8/layout/gear1"/>
    <dgm:cxn modelId="{102549C2-E22C-4995-8144-FE357AA46F6D}" type="presParOf" srcId="{0CCE09B8-E8CA-4185-8858-1582C0EDC443}" destId="{5BB1D47B-6EA4-475B-B459-A16475102B08}" srcOrd="11" destOrd="0" presId="urn:microsoft.com/office/officeart/2005/8/layout/gear1"/>
    <dgm:cxn modelId="{8B75EA5E-1C18-4946-BDBA-197CE64E849D}" type="presParOf" srcId="{0CCE09B8-E8CA-4185-8858-1582C0EDC443}" destId="{B7A2FD45-75AE-4E39-AA61-496BC5D31298}"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AABB84-7328-4F29-8178-FD5ECECEA023}" type="doc">
      <dgm:prSet loTypeId="urn:microsoft.com/office/officeart/2005/8/layout/gear1" loCatId="relationship" qsTypeId="urn:microsoft.com/office/officeart/2005/8/quickstyle/simple1" qsCatId="simple" csTypeId="urn:microsoft.com/office/officeart/2005/8/colors/colorful5" csCatId="colorful" phldr="1"/>
      <dgm:spPr/>
    </dgm:pt>
    <dgm:pt modelId="{9939173E-3A5E-441A-A6DF-562285E01A4B}">
      <dgm:prSet phldrT="[Texte]" custT="1"/>
      <dgm:spPr/>
      <dgm:t>
        <a:bodyPr/>
        <a:lstStyle/>
        <a:p>
          <a:r>
            <a:rPr lang="fr-FR" sz="1800" b="1" dirty="0">
              <a:solidFill>
                <a:schemeClr val="bg1"/>
              </a:solidFill>
            </a:rPr>
            <a:t>Développement de compétences techniques </a:t>
          </a:r>
        </a:p>
      </dgm:t>
    </dgm:pt>
    <dgm:pt modelId="{BA21D2AA-7910-402D-AE6F-7C101769C923}" type="parTrans" cxnId="{1F8C8958-9263-462E-AA09-C1156043739B}">
      <dgm:prSet/>
      <dgm:spPr/>
      <dgm:t>
        <a:bodyPr/>
        <a:lstStyle/>
        <a:p>
          <a:endParaRPr lang="fr-FR"/>
        </a:p>
      </dgm:t>
    </dgm:pt>
    <dgm:pt modelId="{7124C667-8AA3-4E12-AE34-0220CAE950F6}" type="sibTrans" cxnId="{1F8C8958-9263-462E-AA09-C1156043739B}">
      <dgm:prSet/>
      <dgm:spPr/>
      <dgm:t>
        <a:bodyPr/>
        <a:lstStyle/>
        <a:p>
          <a:endParaRPr lang="fr-FR"/>
        </a:p>
      </dgm:t>
    </dgm:pt>
    <dgm:pt modelId="{E5EF499A-6BE1-4445-BF93-027B96BB9AA1}">
      <dgm:prSet phldrT="[Texte]" custT="1"/>
      <dgm:spPr/>
      <dgm:t>
        <a:bodyPr/>
        <a:lstStyle/>
        <a:p>
          <a:endParaRPr lang="fr-FR" sz="1800" b="1" dirty="0"/>
        </a:p>
      </dgm:t>
    </dgm:pt>
    <dgm:pt modelId="{E0AB5CF8-5BB3-427C-93DC-EAE17A18EC4A}" type="parTrans" cxnId="{E2A896DA-64CD-4654-AD33-B6DC355D148F}">
      <dgm:prSet/>
      <dgm:spPr/>
      <dgm:t>
        <a:bodyPr/>
        <a:lstStyle/>
        <a:p>
          <a:endParaRPr lang="fr-FR"/>
        </a:p>
      </dgm:t>
    </dgm:pt>
    <dgm:pt modelId="{EDE84A6D-E89D-4F23-AF92-FBAEE07582E5}" type="sibTrans" cxnId="{E2A896DA-64CD-4654-AD33-B6DC355D148F}">
      <dgm:prSet/>
      <dgm:spPr/>
      <dgm:t>
        <a:bodyPr/>
        <a:lstStyle/>
        <a:p>
          <a:endParaRPr lang="fr-FR"/>
        </a:p>
      </dgm:t>
    </dgm:pt>
    <dgm:pt modelId="{8BB7532E-2BE9-407E-85A5-494BFA195DB5}">
      <dgm:prSet phldrT="[Texte]"/>
      <dgm:spPr/>
      <dgm:t>
        <a:bodyPr/>
        <a:lstStyle/>
        <a:p>
          <a:endParaRPr lang="fr-FR" sz="1800" dirty="0"/>
        </a:p>
      </dgm:t>
    </dgm:pt>
    <dgm:pt modelId="{8FF8E0A0-24F8-43E8-B8F3-0EF66B6E020B}" type="parTrans" cxnId="{E1B888DC-3E50-49C7-832B-2D4FA05D9C0B}">
      <dgm:prSet/>
      <dgm:spPr/>
      <dgm:t>
        <a:bodyPr/>
        <a:lstStyle/>
        <a:p>
          <a:endParaRPr lang="fr-FR"/>
        </a:p>
      </dgm:t>
    </dgm:pt>
    <dgm:pt modelId="{0A816717-698A-44D1-B16E-AFB823829DB1}" type="sibTrans" cxnId="{E1B888DC-3E50-49C7-832B-2D4FA05D9C0B}">
      <dgm:prSet/>
      <dgm:spPr/>
      <dgm:t>
        <a:bodyPr/>
        <a:lstStyle/>
        <a:p>
          <a:endParaRPr lang="fr-FR"/>
        </a:p>
      </dgm:t>
    </dgm:pt>
    <dgm:pt modelId="{B95497D5-4554-4304-B88A-EC7EAE730333}">
      <dgm:prSet custT="1"/>
      <dgm:spPr/>
      <dgm:t>
        <a:bodyPr/>
        <a:lstStyle/>
        <a:p>
          <a:endParaRPr lang="fr-FR" sz="1800" dirty="0"/>
        </a:p>
      </dgm:t>
    </dgm:pt>
    <dgm:pt modelId="{0198018A-3358-45F7-B391-046047063CF1}" type="parTrans" cxnId="{FC4260F9-A1A9-4D64-970B-AAC208F39E23}">
      <dgm:prSet/>
      <dgm:spPr/>
      <dgm:t>
        <a:bodyPr/>
        <a:lstStyle/>
        <a:p>
          <a:endParaRPr lang="fr-FR"/>
        </a:p>
      </dgm:t>
    </dgm:pt>
    <dgm:pt modelId="{7884F367-CFA4-4981-A9E9-4DCB673BCB80}" type="sibTrans" cxnId="{FC4260F9-A1A9-4D64-970B-AAC208F39E23}">
      <dgm:prSet/>
      <dgm:spPr/>
      <dgm:t>
        <a:bodyPr/>
        <a:lstStyle/>
        <a:p>
          <a:endParaRPr lang="fr-FR"/>
        </a:p>
      </dgm:t>
    </dgm:pt>
    <dgm:pt modelId="{0CCE09B8-E8CA-4185-8858-1582C0EDC443}" type="pres">
      <dgm:prSet presAssocID="{D3AABB84-7328-4F29-8178-FD5ECECEA023}" presName="composite" presStyleCnt="0">
        <dgm:presLayoutVars>
          <dgm:chMax val="3"/>
          <dgm:animLvl val="lvl"/>
          <dgm:resizeHandles val="exact"/>
        </dgm:presLayoutVars>
      </dgm:prSet>
      <dgm:spPr/>
    </dgm:pt>
    <dgm:pt modelId="{780FE98F-44DB-45C7-8A5B-7287645B3C32}" type="pres">
      <dgm:prSet presAssocID="{9939173E-3A5E-441A-A6DF-562285E01A4B}" presName="gear1" presStyleLbl="node1" presStyleIdx="0" presStyleCnt="3" custLinFactNeighborX="-1058" custLinFactNeighborY="0">
        <dgm:presLayoutVars>
          <dgm:chMax val="1"/>
          <dgm:bulletEnabled val="1"/>
        </dgm:presLayoutVars>
      </dgm:prSet>
      <dgm:spPr/>
    </dgm:pt>
    <dgm:pt modelId="{ACFD8B73-48D8-4C43-8916-538B56343E9D}" type="pres">
      <dgm:prSet presAssocID="{9939173E-3A5E-441A-A6DF-562285E01A4B}" presName="gear1srcNode" presStyleLbl="node1" presStyleIdx="0" presStyleCnt="3"/>
      <dgm:spPr/>
    </dgm:pt>
    <dgm:pt modelId="{0AE1DA01-F322-41D3-898B-7923BA2C489D}" type="pres">
      <dgm:prSet presAssocID="{9939173E-3A5E-441A-A6DF-562285E01A4B}" presName="gear1dstNode" presStyleLbl="node1" presStyleIdx="0" presStyleCnt="3"/>
      <dgm:spPr/>
    </dgm:pt>
    <dgm:pt modelId="{2EEAB062-FC05-47D2-8BAA-0B58D79A841A}" type="pres">
      <dgm:prSet presAssocID="{E5EF499A-6BE1-4445-BF93-027B96BB9AA1}" presName="gear2" presStyleLbl="node1" presStyleIdx="1" presStyleCnt="3" custScaleX="124821" custScaleY="118376">
        <dgm:presLayoutVars>
          <dgm:chMax val="1"/>
          <dgm:bulletEnabled val="1"/>
        </dgm:presLayoutVars>
      </dgm:prSet>
      <dgm:spPr/>
    </dgm:pt>
    <dgm:pt modelId="{D5340031-7F94-4712-AE98-533E52433701}" type="pres">
      <dgm:prSet presAssocID="{E5EF499A-6BE1-4445-BF93-027B96BB9AA1}" presName="gear2srcNode" presStyleLbl="node1" presStyleIdx="1" presStyleCnt="3"/>
      <dgm:spPr/>
    </dgm:pt>
    <dgm:pt modelId="{33466E89-AF71-4CBF-B193-AA99CEBA7E98}" type="pres">
      <dgm:prSet presAssocID="{E5EF499A-6BE1-4445-BF93-027B96BB9AA1}" presName="gear2dstNode" presStyleLbl="node1" presStyleIdx="1" presStyleCnt="3"/>
      <dgm:spPr/>
    </dgm:pt>
    <dgm:pt modelId="{789A14A5-78F9-4CA8-B290-F6267C3C7FDC}" type="pres">
      <dgm:prSet presAssocID="{B95497D5-4554-4304-B88A-EC7EAE730333}" presName="gear3" presStyleLbl="node1" presStyleIdx="2" presStyleCnt="3"/>
      <dgm:spPr/>
    </dgm:pt>
    <dgm:pt modelId="{3F5367D2-3252-4546-AAE2-798BD97594FC}" type="pres">
      <dgm:prSet presAssocID="{B95497D5-4554-4304-B88A-EC7EAE730333}" presName="gear3tx" presStyleLbl="node1" presStyleIdx="2" presStyleCnt="3">
        <dgm:presLayoutVars>
          <dgm:chMax val="1"/>
          <dgm:bulletEnabled val="1"/>
        </dgm:presLayoutVars>
      </dgm:prSet>
      <dgm:spPr/>
    </dgm:pt>
    <dgm:pt modelId="{383E1A2F-B26E-48AB-832E-5C229C882640}" type="pres">
      <dgm:prSet presAssocID="{B95497D5-4554-4304-B88A-EC7EAE730333}" presName="gear3srcNode" presStyleLbl="node1" presStyleIdx="2" presStyleCnt="3"/>
      <dgm:spPr/>
    </dgm:pt>
    <dgm:pt modelId="{563C24B3-5804-4F28-974D-45E3CCD515C4}" type="pres">
      <dgm:prSet presAssocID="{B95497D5-4554-4304-B88A-EC7EAE730333}" presName="gear3dstNode" presStyleLbl="node1" presStyleIdx="2" presStyleCnt="3"/>
      <dgm:spPr/>
    </dgm:pt>
    <dgm:pt modelId="{22288720-84E1-4624-A491-98E182EE2C7A}" type="pres">
      <dgm:prSet presAssocID="{7124C667-8AA3-4E12-AE34-0220CAE950F6}" presName="connector1" presStyleLbl="sibTrans2D1" presStyleIdx="0" presStyleCnt="3"/>
      <dgm:spPr/>
    </dgm:pt>
    <dgm:pt modelId="{5BB1D47B-6EA4-475B-B459-A16475102B08}" type="pres">
      <dgm:prSet presAssocID="{EDE84A6D-E89D-4F23-AF92-FBAEE07582E5}" presName="connector2" presStyleLbl="sibTrans2D1" presStyleIdx="1" presStyleCnt="3" custLinFactNeighborX="-4392" custLinFactNeighborY="392"/>
      <dgm:spPr/>
    </dgm:pt>
    <dgm:pt modelId="{B9FF46C4-E00F-4EAA-8EDD-6E3C83EBFB45}" type="pres">
      <dgm:prSet presAssocID="{7884F367-CFA4-4981-A9E9-4DCB673BCB80}" presName="connector3" presStyleLbl="sibTrans2D1" presStyleIdx="2" presStyleCnt="3"/>
      <dgm:spPr/>
    </dgm:pt>
  </dgm:ptLst>
  <dgm:cxnLst>
    <dgm:cxn modelId="{7E31F51E-96F7-4521-B6EB-EB13DEDCADD1}" type="presOf" srcId="{E5EF499A-6BE1-4445-BF93-027B96BB9AA1}" destId="{33466E89-AF71-4CBF-B193-AA99CEBA7E98}" srcOrd="2" destOrd="0" presId="urn:microsoft.com/office/officeart/2005/8/layout/gear1"/>
    <dgm:cxn modelId="{9E67E522-BF9D-4409-8595-32EADA39EF7C}" type="presOf" srcId="{9939173E-3A5E-441A-A6DF-562285E01A4B}" destId="{780FE98F-44DB-45C7-8A5B-7287645B3C32}" srcOrd="0" destOrd="0" presId="urn:microsoft.com/office/officeart/2005/8/layout/gear1"/>
    <dgm:cxn modelId="{3380502A-2996-4F43-A3AF-1959FD8FED16}" type="presOf" srcId="{B95497D5-4554-4304-B88A-EC7EAE730333}" destId="{563C24B3-5804-4F28-974D-45E3CCD515C4}" srcOrd="3" destOrd="0" presId="urn:microsoft.com/office/officeart/2005/8/layout/gear1"/>
    <dgm:cxn modelId="{9E83A32E-88CF-4F60-8FD0-C03695D52C82}" type="presOf" srcId="{B95497D5-4554-4304-B88A-EC7EAE730333}" destId="{3F5367D2-3252-4546-AAE2-798BD97594FC}" srcOrd="1" destOrd="0" presId="urn:microsoft.com/office/officeart/2005/8/layout/gear1"/>
    <dgm:cxn modelId="{6B066438-61CD-4453-9794-4EF9AA1ADA78}" type="presOf" srcId="{E5EF499A-6BE1-4445-BF93-027B96BB9AA1}" destId="{2EEAB062-FC05-47D2-8BAA-0B58D79A841A}" srcOrd="0" destOrd="0" presId="urn:microsoft.com/office/officeart/2005/8/layout/gear1"/>
    <dgm:cxn modelId="{956FC860-6154-4851-8BB1-5CF9EC1C2EE4}" type="presOf" srcId="{7884F367-CFA4-4981-A9E9-4DCB673BCB80}" destId="{B9FF46C4-E00F-4EAA-8EDD-6E3C83EBFB45}" srcOrd="0" destOrd="0" presId="urn:microsoft.com/office/officeart/2005/8/layout/gear1"/>
    <dgm:cxn modelId="{04420E62-A11A-46A1-AE89-1217C5E39AE6}" type="presOf" srcId="{7124C667-8AA3-4E12-AE34-0220CAE950F6}" destId="{22288720-84E1-4624-A491-98E182EE2C7A}" srcOrd="0" destOrd="0" presId="urn:microsoft.com/office/officeart/2005/8/layout/gear1"/>
    <dgm:cxn modelId="{7B62D66D-790B-416F-A8D8-6609FC1A6FD6}" type="presOf" srcId="{9939173E-3A5E-441A-A6DF-562285E01A4B}" destId="{ACFD8B73-48D8-4C43-8916-538B56343E9D}" srcOrd="1" destOrd="0" presId="urn:microsoft.com/office/officeart/2005/8/layout/gear1"/>
    <dgm:cxn modelId="{1768EC73-85EF-44D9-AB55-B8E76FEF1A6F}" type="presOf" srcId="{B95497D5-4554-4304-B88A-EC7EAE730333}" destId="{789A14A5-78F9-4CA8-B290-F6267C3C7FDC}" srcOrd="0" destOrd="0" presId="urn:microsoft.com/office/officeart/2005/8/layout/gear1"/>
    <dgm:cxn modelId="{1F8C8958-9263-462E-AA09-C1156043739B}" srcId="{D3AABB84-7328-4F29-8178-FD5ECECEA023}" destId="{9939173E-3A5E-441A-A6DF-562285E01A4B}" srcOrd="0" destOrd="0" parTransId="{BA21D2AA-7910-402D-AE6F-7C101769C923}" sibTransId="{7124C667-8AA3-4E12-AE34-0220CAE950F6}"/>
    <dgm:cxn modelId="{B2949A7E-492E-49EB-B5B3-FB11625C01C7}" type="presOf" srcId="{EDE84A6D-E89D-4F23-AF92-FBAEE07582E5}" destId="{5BB1D47B-6EA4-475B-B459-A16475102B08}" srcOrd="0" destOrd="0" presId="urn:microsoft.com/office/officeart/2005/8/layout/gear1"/>
    <dgm:cxn modelId="{A551E77E-A01F-4B1E-B48E-7A5B033C0D58}" type="presOf" srcId="{E5EF499A-6BE1-4445-BF93-027B96BB9AA1}" destId="{D5340031-7F94-4712-AE98-533E52433701}" srcOrd="1" destOrd="0" presId="urn:microsoft.com/office/officeart/2005/8/layout/gear1"/>
    <dgm:cxn modelId="{E3796EA4-3825-453D-AD6E-F75BD119EDF4}" type="presOf" srcId="{D3AABB84-7328-4F29-8178-FD5ECECEA023}" destId="{0CCE09B8-E8CA-4185-8858-1582C0EDC443}" srcOrd="0" destOrd="0" presId="urn:microsoft.com/office/officeart/2005/8/layout/gear1"/>
    <dgm:cxn modelId="{EA8BBAB3-B6D0-4082-8554-C557770AF20A}" type="presOf" srcId="{B95497D5-4554-4304-B88A-EC7EAE730333}" destId="{383E1A2F-B26E-48AB-832E-5C229C882640}" srcOrd="2" destOrd="0" presId="urn:microsoft.com/office/officeart/2005/8/layout/gear1"/>
    <dgm:cxn modelId="{C800C5B5-3AD5-455B-A2FB-E5B66FBC1DFD}" type="presOf" srcId="{9939173E-3A5E-441A-A6DF-562285E01A4B}" destId="{0AE1DA01-F322-41D3-898B-7923BA2C489D}" srcOrd="2" destOrd="0" presId="urn:microsoft.com/office/officeart/2005/8/layout/gear1"/>
    <dgm:cxn modelId="{E2A896DA-64CD-4654-AD33-B6DC355D148F}" srcId="{D3AABB84-7328-4F29-8178-FD5ECECEA023}" destId="{E5EF499A-6BE1-4445-BF93-027B96BB9AA1}" srcOrd="1" destOrd="0" parTransId="{E0AB5CF8-5BB3-427C-93DC-EAE17A18EC4A}" sibTransId="{EDE84A6D-E89D-4F23-AF92-FBAEE07582E5}"/>
    <dgm:cxn modelId="{E1B888DC-3E50-49C7-832B-2D4FA05D9C0B}" srcId="{D3AABB84-7328-4F29-8178-FD5ECECEA023}" destId="{8BB7532E-2BE9-407E-85A5-494BFA195DB5}" srcOrd="3" destOrd="0" parTransId="{8FF8E0A0-24F8-43E8-B8F3-0EF66B6E020B}" sibTransId="{0A816717-698A-44D1-B16E-AFB823829DB1}"/>
    <dgm:cxn modelId="{FC4260F9-A1A9-4D64-970B-AAC208F39E23}" srcId="{D3AABB84-7328-4F29-8178-FD5ECECEA023}" destId="{B95497D5-4554-4304-B88A-EC7EAE730333}" srcOrd="2" destOrd="0" parTransId="{0198018A-3358-45F7-B391-046047063CF1}" sibTransId="{7884F367-CFA4-4981-A9E9-4DCB673BCB80}"/>
    <dgm:cxn modelId="{4892174F-C437-473E-9C78-8F88D9EE8668}" type="presParOf" srcId="{0CCE09B8-E8CA-4185-8858-1582C0EDC443}" destId="{780FE98F-44DB-45C7-8A5B-7287645B3C32}" srcOrd="0" destOrd="0" presId="urn:microsoft.com/office/officeart/2005/8/layout/gear1"/>
    <dgm:cxn modelId="{DE340358-7B2C-4CC7-BFA1-313BE88096FE}" type="presParOf" srcId="{0CCE09B8-E8CA-4185-8858-1582C0EDC443}" destId="{ACFD8B73-48D8-4C43-8916-538B56343E9D}" srcOrd="1" destOrd="0" presId="urn:microsoft.com/office/officeart/2005/8/layout/gear1"/>
    <dgm:cxn modelId="{78EB3C21-02FA-4828-A162-E5FC4F5DA05B}" type="presParOf" srcId="{0CCE09B8-E8CA-4185-8858-1582C0EDC443}" destId="{0AE1DA01-F322-41D3-898B-7923BA2C489D}" srcOrd="2" destOrd="0" presId="urn:microsoft.com/office/officeart/2005/8/layout/gear1"/>
    <dgm:cxn modelId="{D553F4FD-727A-4F2C-A693-14EB18EE2B86}" type="presParOf" srcId="{0CCE09B8-E8CA-4185-8858-1582C0EDC443}" destId="{2EEAB062-FC05-47D2-8BAA-0B58D79A841A}" srcOrd="3" destOrd="0" presId="urn:microsoft.com/office/officeart/2005/8/layout/gear1"/>
    <dgm:cxn modelId="{0F533455-BEF4-48FB-BA9D-105049658616}" type="presParOf" srcId="{0CCE09B8-E8CA-4185-8858-1582C0EDC443}" destId="{D5340031-7F94-4712-AE98-533E52433701}" srcOrd="4" destOrd="0" presId="urn:microsoft.com/office/officeart/2005/8/layout/gear1"/>
    <dgm:cxn modelId="{25DA5101-D457-458B-9770-6B9B0F06DD81}" type="presParOf" srcId="{0CCE09B8-E8CA-4185-8858-1582C0EDC443}" destId="{33466E89-AF71-4CBF-B193-AA99CEBA7E98}" srcOrd="5" destOrd="0" presId="urn:microsoft.com/office/officeart/2005/8/layout/gear1"/>
    <dgm:cxn modelId="{C1975D01-41EA-42B1-ACFE-74019216C516}" type="presParOf" srcId="{0CCE09B8-E8CA-4185-8858-1582C0EDC443}" destId="{789A14A5-78F9-4CA8-B290-F6267C3C7FDC}" srcOrd="6" destOrd="0" presId="urn:microsoft.com/office/officeart/2005/8/layout/gear1"/>
    <dgm:cxn modelId="{7DABF28A-8023-4FF9-A711-D72E69B7311E}" type="presParOf" srcId="{0CCE09B8-E8CA-4185-8858-1582C0EDC443}" destId="{3F5367D2-3252-4546-AAE2-798BD97594FC}" srcOrd="7" destOrd="0" presId="urn:microsoft.com/office/officeart/2005/8/layout/gear1"/>
    <dgm:cxn modelId="{4F7833D9-5AD5-417F-8D14-BA3F90CB7926}" type="presParOf" srcId="{0CCE09B8-E8CA-4185-8858-1582C0EDC443}" destId="{383E1A2F-B26E-48AB-832E-5C229C882640}" srcOrd="8" destOrd="0" presId="urn:microsoft.com/office/officeart/2005/8/layout/gear1"/>
    <dgm:cxn modelId="{A1840B38-E708-4294-AA8E-CAC41E88B362}" type="presParOf" srcId="{0CCE09B8-E8CA-4185-8858-1582C0EDC443}" destId="{563C24B3-5804-4F28-974D-45E3CCD515C4}" srcOrd="9" destOrd="0" presId="urn:microsoft.com/office/officeart/2005/8/layout/gear1"/>
    <dgm:cxn modelId="{3F928D85-325C-43EF-AC82-B4AD5C49E114}" type="presParOf" srcId="{0CCE09B8-E8CA-4185-8858-1582C0EDC443}" destId="{22288720-84E1-4624-A491-98E182EE2C7A}" srcOrd="10" destOrd="0" presId="urn:microsoft.com/office/officeart/2005/8/layout/gear1"/>
    <dgm:cxn modelId="{102549C2-E22C-4995-8144-FE357AA46F6D}" type="presParOf" srcId="{0CCE09B8-E8CA-4185-8858-1582C0EDC443}" destId="{5BB1D47B-6EA4-475B-B459-A16475102B08}" srcOrd="11" destOrd="0" presId="urn:microsoft.com/office/officeart/2005/8/layout/gear1"/>
    <dgm:cxn modelId="{B1429B98-71CD-4F4E-9B1A-7C525407075A}" type="presParOf" srcId="{0CCE09B8-E8CA-4185-8858-1582C0EDC443}" destId="{B9FF46C4-E00F-4EAA-8EDD-6E3C83EBFB45}"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D00CDA-4FFA-4DAF-9C5D-FED3109E685B}"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fr-FR"/>
        </a:p>
      </dgm:t>
    </dgm:pt>
    <dgm:pt modelId="{C5C9CB68-FF6E-4C1A-8E47-FABE9174734A}">
      <dgm:prSet phldrT="[Texte]"/>
      <dgm:spPr/>
      <dgm:t>
        <a:bodyPr/>
        <a:lstStyle/>
        <a:p>
          <a:r>
            <a:rPr lang="fr-FR" dirty="0"/>
            <a:t>Réfléchir à ses objectifs après le bac pro</a:t>
          </a:r>
        </a:p>
      </dgm:t>
    </dgm:pt>
    <dgm:pt modelId="{CD6B2014-F09D-4A81-B208-742BECEE2EB9}" type="parTrans" cxnId="{404A4FD8-D639-4CD2-A572-6769A4CE0F34}">
      <dgm:prSet/>
      <dgm:spPr/>
      <dgm:t>
        <a:bodyPr/>
        <a:lstStyle/>
        <a:p>
          <a:endParaRPr lang="fr-FR"/>
        </a:p>
      </dgm:t>
    </dgm:pt>
    <dgm:pt modelId="{0F83A964-845B-49F2-80E5-0851A9EC0C98}" type="sibTrans" cxnId="{404A4FD8-D639-4CD2-A572-6769A4CE0F34}">
      <dgm:prSet/>
      <dgm:spPr/>
      <dgm:t>
        <a:bodyPr/>
        <a:lstStyle/>
        <a:p>
          <a:endParaRPr lang="fr-FR"/>
        </a:p>
      </dgm:t>
    </dgm:pt>
    <dgm:pt modelId="{AE7ED277-D63A-4420-BD55-978B00586426}">
      <dgm:prSet phldrT="[Texte]"/>
      <dgm:spPr/>
      <dgm:t>
        <a:bodyPr/>
        <a:lstStyle/>
        <a:p>
          <a:r>
            <a:rPr lang="fr-FR" dirty="0"/>
            <a:t>Identifier ses points forts, ses fragilités, ses besoins et ses centres d’intérêt</a:t>
          </a:r>
        </a:p>
      </dgm:t>
    </dgm:pt>
    <dgm:pt modelId="{6778CDE8-0561-45A6-ABD5-001246E75DB7}" type="parTrans" cxnId="{F109135B-7BC2-4352-A84B-26E0A20D5DEF}">
      <dgm:prSet/>
      <dgm:spPr/>
      <dgm:t>
        <a:bodyPr/>
        <a:lstStyle/>
        <a:p>
          <a:endParaRPr lang="fr-FR"/>
        </a:p>
      </dgm:t>
    </dgm:pt>
    <dgm:pt modelId="{C256EC49-0B83-40AB-A826-6EC5E8A4ADAE}" type="sibTrans" cxnId="{F109135B-7BC2-4352-A84B-26E0A20D5DEF}">
      <dgm:prSet/>
      <dgm:spPr/>
      <dgm:t>
        <a:bodyPr/>
        <a:lstStyle/>
        <a:p>
          <a:endParaRPr lang="fr-FR"/>
        </a:p>
      </dgm:t>
    </dgm:pt>
    <dgm:pt modelId="{192BFF19-9517-4520-88A8-F213CEFAF1C6}">
      <dgm:prSet phldrT="[Texte]"/>
      <dgm:spPr/>
      <dgm:t>
        <a:bodyPr/>
        <a:lstStyle/>
        <a:p>
          <a:r>
            <a:rPr lang="fr-FR" dirty="0"/>
            <a:t>Echanger avec ses professeurs, sa famille, le psychologue de l’éducation nationale</a:t>
          </a:r>
        </a:p>
      </dgm:t>
    </dgm:pt>
    <dgm:pt modelId="{BF7879E0-8F3E-4058-AF30-F7E5AEF0F52E}" type="parTrans" cxnId="{66FEE0B0-34AD-4BF1-A7C5-7194C568EB62}">
      <dgm:prSet/>
      <dgm:spPr/>
      <dgm:t>
        <a:bodyPr/>
        <a:lstStyle/>
        <a:p>
          <a:endParaRPr lang="fr-FR"/>
        </a:p>
      </dgm:t>
    </dgm:pt>
    <dgm:pt modelId="{E4A112B9-F0BA-4AA8-99CC-2D8906F7556A}" type="sibTrans" cxnId="{66FEE0B0-34AD-4BF1-A7C5-7194C568EB62}">
      <dgm:prSet/>
      <dgm:spPr/>
      <dgm:t>
        <a:bodyPr/>
        <a:lstStyle/>
        <a:p>
          <a:endParaRPr lang="fr-FR"/>
        </a:p>
      </dgm:t>
    </dgm:pt>
    <dgm:pt modelId="{22700856-7FE4-4363-8505-9267BB325B11}">
      <dgm:prSet phldrT="[Texte]"/>
      <dgm:spPr/>
      <dgm:t>
        <a:bodyPr/>
        <a:lstStyle/>
        <a:p>
          <a:r>
            <a:rPr lang="fr-FR" dirty="0"/>
            <a:t>Indiquer son choix dans la fiche dialogue donnée par l’établissement</a:t>
          </a:r>
        </a:p>
      </dgm:t>
    </dgm:pt>
    <dgm:pt modelId="{2F4AD9EF-5EB6-467C-A06F-8A8E0E1E32EC}" type="parTrans" cxnId="{7514F7D6-96C9-4151-97B6-66937ABCE726}">
      <dgm:prSet/>
      <dgm:spPr/>
      <dgm:t>
        <a:bodyPr/>
        <a:lstStyle/>
        <a:p>
          <a:endParaRPr lang="fr-FR"/>
        </a:p>
      </dgm:t>
    </dgm:pt>
    <dgm:pt modelId="{689F289A-E0F7-4773-9CBF-F450368A19BB}" type="sibTrans" cxnId="{7514F7D6-96C9-4151-97B6-66937ABCE726}">
      <dgm:prSet/>
      <dgm:spPr/>
      <dgm:t>
        <a:bodyPr/>
        <a:lstStyle/>
        <a:p>
          <a:endParaRPr lang="fr-FR"/>
        </a:p>
      </dgm:t>
    </dgm:pt>
    <dgm:pt modelId="{5D971CCA-BCF5-444E-A2A9-CC7C7E5E01DA}" type="pres">
      <dgm:prSet presAssocID="{E8D00CDA-4FFA-4DAF-9C5D-FED3109E685B}" presName="linear" presStyleCnt="0">
        <dgm:presLayoutVars>
          <dgm:dir/>
          <dgm:animLvl val="lvl"/>
          <dgm:resizeHandles val="exact"/>
        </dgm:presLayoutVars>
      </dgm:prSet>
      <dgm:spPr/>
    </dgm:pt>
    <dgm:pt modelId="{139E04E8-171A-4955-B529-3FBC802B7258}" type="pres">
      <dgm:prSet presAssocID="{C5C9CB68-FF6E-4C1A-8E47-FABE9174734A}" presName="parentLin" presStyleCnt="0"/>
      <dgm:spPr/>
    </dgm:pt>
    <dgm:pt modelId="{68C20B8A-3B04-4F0D-96C6-3F3E15B7E1C4}" type="pres">
      <dgm:prSet presAssocID="{C5C9CB68-FF6E-4C1A-8E47-FABE9174734A}" presName="parentLeftMargin" presStyleLbl="node1" presStyleIdx="0" presStyleCnt="4"/>
      <dgm:spPr/>
    </dgm:pt>
    <dgm:pt modelId="{7B8E59C7-09A8-4C12-96FB-B1A5145C7B13}" type="pres">
      <dgm:prSet presAssocID="{C5C9CB68-FF6E-4C1A-8E47-FABE9174734A}" presName="parentText" presStyleLbl="node1" presStyleIdx="0" presStyleCnt="4" custScaleX="115681">
        <dgm:presLayoutVars>
          <dgm:chMax val="0"/>
          <dgm:bulletEnabled val="1"/>
        </dgm:presLayoutVars>
      </dgm:prSet>
      <dgm:spPr/>
    </dgm:pt>
    <dgm:pt modelId="{63D6C6CC-E958-4608-AD1C-F9549664E0BE}" type="pres">
      <dgm:prSet presAssocID="{C5C9CB68-FF6E-4C1A-8E47-FABE9174734A}" presName="negativeSpace" presStyleCnt="0"/>
      <dgm:spPr/>
    </dgm:pt>
    <dgm:pt modelId="{8DDB5CD0-7AB7-48C1-AFFA-BAB3DA49ED90}" type="pres">
      <dgm:prSet presAssocID="{C5C9CB68-FF6E-4C1A-8E47-FABE9174734A}" presName="childText" presStyleLbl="conFgAcc1" presStyleIdx="0" presStyleCnt="4">
        <dgm:presLayoutVars>
          <dgm:bulletEnabled val="1"/>
        </dgm:presLayoutVars>
      </dgm:prSet>
      <dgm:spPr/>
    </dgm:pt>
    <dgm:pt modelId="{22DB38E6-4568-4656-8379-78C83446CD65}" type="pres">
      <dgm:prSet presAssocID="{0F83A964-845B-49F2-80E5-0851A9EC0C98}" presName="spaceBetweenRectangles" presStyleCnt="0"/>
      <dgm:spPr/>
    </dgm:pt>
    <dgm:pt modelId="{FC263AB6-3403-4EF3-8DE5-6D02A77D2AF2}" type="pres">
      <dgm:prSet presAssocID="{AE7ED277-D63A-4420-BD55-978B00586426}" presName="parentLin" presStyleCnt="0"/>
      <dgm:spPr/>
    </dgm:pt>
    <dgm:pt modelId="{B1B05023-87B4-4B47-95B7-44ED95F11619}" type="pres">
      <dgm:prSet presAssocID="{AE7ED277-D63A-4420-BD55-978B00586426}" presName="parentLeftMargin" presStyleLbl="node1" presStyleIdx="0" presStyleCnt="4"/>
      <dgm:spPr/>
    </dgm:pt>
    <dgm:pt modelId="{A0BA11DB-B166-421B-BC8D-CA21104F67BA}" type="pres">
      <dgm:prSet presAssocID="{AE7ED277-D63A-4420-BD55-978B00586426}" presName="parentText" presStyleLbl="node1" presStyleIdx="1" presStyleCnt="4">
        <dgm:presLayoutVars>
          <dgm:chMax val="0"/>
          <dgm:bulletEnabled val="1"/>
        </dgm:presLayoutVars>
      </dgm:prSet>
      <dgm:spPr/>
    </dgm:pt>
    <dgm:pt modelId="{A1369C72-D055-498F-BFD4-A19AB3D80CC2}" type="pres">
      <dgm:prSet presAssocID="{AE7ED277-D63A-4420-BD55-978B00586426}" presName="negativeSpace" presStyleCnt="0"/>
      <dgm:spPr/>
    </dgm:pt>
    <dgm:pt modelId="{312CC6DC-6359-4881-9950-0F4BF62308B1}" type="pres">
      <dgm:prSet presAssocID="{AE7ED277-D63A-4420-BD55-978B00586426}" presName="childText" presStyleLbl="conFgAcc1" presStyleIdx="1" presStyleCnt="4">
        <dgm:presLayoutVars>
          <dgm:bulletEnabled val="1"/>
        </dgm:presLayoutVars>
      </dgm:prSet>
      <dgm:spPr/>
    </dgm:pt>
    <dgm:pt modelId="{B42700FD-22D0-4C27-ABA9-849F14F1FD2C}" type="pres">
      <dgm:prSet presAssocID="{C256EC49-0B83-40AB-A826-6EC5E8A4ADAE}" presName="spaceBetweenRectangles" presStyleCnt="0"/>
      <dgm:spPr/>
    </dgm:pt>
    <dgm:pt modelId="{955ED18E-47A8-41CB-B96B-E5A2BFE3BFFA}" type="pres">
      <dgm:prSet presAssocID="{192BFF19-9517-4520-88A8-F213CEFAF1C6}" presName="parentLin" presStyleCnt="0"/>
      <dgm:spPr/>
    </dgm:pt>
    <dgm:pt modelId="{BDC55736-1D89-4E8E-AF1A-B72CB8A1CC91}" type="pres">
      <dgm:prSet presAssocID="{192BFF19-9517-4520-88A8-F213CEFAF1C6}" presName="parentLeftMargin" presStyleLbl="node1" presStyleIdx="1" presStyleCnt="4"/>
      <dgm:spPr/>
    </dgm:pt>
    <dgm:pt modelId="{1F451CAE-415E-4CAE-8BCD-115066ABE43B}" type="pres">
      <dgm:prSet presAssocID="{192BFF19-9517-4520-88A8-F213CEFAF1C6}" presName="parentText" presStyleLbl="node1" presStyleIdx="2" presStyleCnt="4">
        <dgm:presLayoutVars>
          <dgm:chMax val="0"/>
          <dgm:bulletEnabled val="1"/>
        </dgm:presLayoutVars>
      </dgm:prSet>
      <dgm:spPr/>
    </dgm:pt>
    <dgm:pt modelId="{98E53CFF-F84A-405E-9868-254DD1E5B3B8}" type="pres">
      <dgm:prSet presAssocID="{192BFF19-9517-4520-88A8-F213CEFAF1C6}" presName="negativeSpace" presStyleCnt="0"/>
      <dgm:spPr/>
    </dgm:pt>
    <dgm:pt modelId="{74CC757C-9F18-4C10-A695-F59632EF42AD}" type="pres">
      <dgm:prSet presAssocID="{192BFF19-9517-4520-88A8-F213CEFAF1C6}" presName="childText" presStyleLbl="conFgAcc1" presStyleIdx="2" presStyleCnt="4">
        <dgm:presLayoutVars>
          <dgm:bulletEnabled val="1"/>
        </dgm:presLayoutVars>
      </dgm:prSet>
      <dgm:spPr/>
    </dgm:pt>
    <dgm:pt modelId="{0E25B48B-22F4-439F-B59E-9292A4D7EB43}" type="pres">
      <dgm:prSet presAssocID="{E4A112B9-F0BA-4AA8-99CC-2D8906F7556A}" presName="spaceBetweenRectangles" presStyleCnt="0"/>
      <dgm:spPr/>
    </dgm:pt>
    <dgm:pt modelId="{F4496625-434E-4630-917F-0B010F834CC0}" type="pres">
      <dgm:prSet presAssocID="{22700856-7FE4-4363-8505-9267BB325B11}" presName="parentLin" presStyleCnt="0"/>
      <dgm:spPr/>
    </dgm:pt>
    <dgm:pt modelId="{B0FDFE6E-2DE2-4720-BACD-E0A4F5DBD1E4}" type="pres">
      <dgm:prSet presAssocID="{22700856-7FE4-4363-8505-9267BB325B11}" presName="parentLeftMargin" presStyleLbl="node1" presStyleIdx="2" presStyleCnt="4"/>
      <dgm:spPr/>
    </dgm:pt>
    <dgm:pt modelId="{0FD57D6C-B0DB-4EA7-9CE5-47AD492EA1C0}" type="pres">
      <dgm:prSet presAssocID="{22700856-7FE4-4363-8505-9267BB325B11}" presName="parentText" presStyleLbl="node1" presStyleIdx="3" presStyleCnt="4">
        <dgm:presLayoutVars>
          <dgm:chMax val="0"/>
          <dgm:bulletEnabled val="1"/>
        </dgm:presLayoutVars>
      </dgm:prSet>
      <dgm:spPr/>
    </dgm:pt>
    <dgm:pt modelId="{7A3EC595-AEA7-41E9-BC11-F61D3DE2093A}" type="pres">
      <dgm:prSet presAssocID="{22700856-7FE4-4363-8505-9267BB325B11}" presName="negativeSpace" presStyleCnt="0"/>
      <dgm:spPr/>
    </dgm:pt>
    <dgm:pt modelId="{07CAA454-C627-4E81-9D92-0EC84C09B280}" type="pres">
      <dgm:prSet presAssocID="{22700856-7FE4-4363-8505-9267BB325B11}" presName="childText" presStyleLbl="conFgAcc1" presStyleIdx="3" presStyleCnt="4">
        <dgm:presLayoutVars>
          <dgm:bulletEnabled val="1"/>
        </dgm:presLayoutVars>
      </dgm:prSet>
      <dgm:spPr/>
    </dgm:pt>
  </dgm:ptLst>
  <dgm:cxnLst>
    <dgm:cxn modelId="{71863301-D0B3-441E-8DA9-C307C627F26B}" type="presOf" srcId="{192BFF19-9517-4520-88A8-F213CEFAF1C6}" destId="{1F451CAE-415E-4CAE-8BCD-115066ABE43B}" srcOrd="1" destOrd="0" presId="urn:microsoft.com/office/officeart/2005/8/layout/list1"/>
    <dgm:cxn modelId="{DB7DE11D-1A57-4089-A388-F0C2324CAF11}" type="presOf" srcId="{E8D00CDA-4FFA-4DAF-9C5D-FED3109E685B}" destId="{5D971CCA-BCF5-444E-A2A9-CC7C7E5E01DA}" srcOrd="0" destOrd="0" presId="urn:microsoft.com/office/officeart/2005/8/layout/list1"/>
    <dgm:cxn modelId="{3AB2A33A-E304-4A4F-836D-8AC67DE5FDE3}" type="presOf" srcId="{AE7ED277-D63A-4420-BD55-978B00586426}" destId="{A0BA11DB-B166-421B-BC8D-CA21104F67BA}" srcOrd="1" destOrd="0" presId="urn:microsoft.com/office/officeart/2005/8/layout/list1"/>
    <dgm:cxn modelId="{F109135B-7BC2-4352-A84B-26E0A20D5DEF}" srcId="{E8D00CDA-4FFA-4DAF-9C5D-FED3109E685B}" destId="{AE7ED277-D63A-4420-BD55-978B00586426}" srcOrd="1" destOrd="0" parTransId="{6778CDE8-0561-45A6-ABD5-001246E75DB7}" sibTransId="{C256EC49-0B83-40AB-A826-6EC5E8A4ADAE}"/>
    <dgm:cxn modelId="{C6C72A65-BFE6-49DE-B63A-AD1705A4F652}" type="presOf" srcId="{C5C9CB68-FF6E-4C1A-8E47-FABE9174734A}" destId="{7B8E59C7-09A8-4C12-96FB-B1A5145C7B13}" srcOrd="1" destOrd="0" presId="urn:microsoft.com/office/officeart/2005/8/layout/list1"/>
    <dgm:cxn modelId="{C9778B6E-A556-484D-A032-8F539EEAA0B6}" type="presOf" srcId="{22700856-7FE4-4363-8505-9267BB325B11}" destId="{0FD57D6C-B0DB-4EA7-9CE5-47AD492EA1C0}" srcOrd="1" destOrd="0" presId="urn:microsoft.com/office/officeart/2005/8/layout/list1"/>
    <dgm:cxn modelId="{09F12B73-6116-4EED-96CD-5B45BB46AC11}" type="presOf" srcId="{192BFF19-9517-4520-88A8-F213CEFAF1C6}" destId="{BDC55736-1D89-4E8E-AF1A-B72CB8A1CC91}" srcOrd="0" destOrd="0" presId="urn:microsoft.com/office/officeart/2005/8/layout/list1"/>
    <dgm:cxn modelId="{39B9B597-B519-4B19-BB56-D790B38DC2B5}" type="presOf" srcId="{C5C9CB68-FF6E-4C1A-8E47-FABE9174734A}" destId="{68C20B8A-3B04-4F0D-96C6-3F3E15B7E1C4}" srcOrd="0" destOrd="0" presId="urn:microsoft.com/office/officeart/2005/8/layout/list1"/>
    <dgm:cxn modelId="{66FEE0B0-34AD-4BF1-A7C5-7194C568EB62}" srcId="{E8D00CDA-4FFA-4DAF-9C5D-FED3109E685B}" destId="{192BFF19-9517-4520-88A8-F213CEFAF1C6}" srcOrd="2" destOrd="0" parTransId="{BF7879E0-8F3E-4058-AF30-F7E5AEF0F52E}" sibTransId="{E4A112B9-F0BA-4AA8-99CC-2D8906F7556A}"/>
    <dgm:cxn modelId="{757D14B9-A0E4-47C5-86E8-3972F2A43FAD}" type="presOf" srcId="{22700856-7FE4-4363-8505-9267BB325B11}" destId="{B0FDFE6E-2DE2-4720-BACD-E0A4F5DBD1E4}" srcOrd="0" destOrd="0" presId="urn:microsoft.com/office/officeart/2005/8/layout/list1"/>
    <dgm:cxn modelId="{8B4EF4CE-76BB-4E97-BD72-93A97AAE4603}" type="presOf" srcId="{AE7ED277-D63A-4420-BD55-978B00586426}" destId="{B1B05023-87B4-4B47-95B7-44ED95F11619}" srcOrd="0" destOrd="0" presId="urn:microsoft.com/office/officeart/2005/8/layout/list1"/>
    <dgm:cxn modelId="{7514F7D6-96C9-4151-97B6-66937ABCE726}" srcId="{E8D00CDA-4FFA-4DAF-9C5D-FED3109E685B}" destId="{22700856-7FE4-4363-8505-9267BB325B11}" srcOrd="3" destOrd="0" parTransId="{2F4AD9EF-5EB6-467C-A06F-8A8E0E1E32EC}" sibTransId="{689F289A-E0F7-4773-9CBF-F450368A19BB}"/>
    <dgm:cxn modelId="{404A4FD8-D639-4CD2-A572-6769A4CE0F34}" srcId="{E8D00CDA-4FFA-4DAF-9C5D-FED3109E685B}" destId="{C5C9CB68-FF6E-4C1A-8E47-FABE9174734A}" srcOrd="0" destOrd="0" parTransId="{CD6B2014-F09D-4A81-B208-742BECEE2EB9}" sibTransId="{0F83A964-845B-49F2-80E5-0851A9EC0C98}"/>
    <dgm:cxn modelId="{B28CA3AE-D13C-410F-A665-C907AA15FEF0}" type="presParOf" srcId="{5D971CCA-BCF5-444E-A2A9-CC7C7E5E01DA}" destId="{139E04E8-171A-4955-B529-3FBC802B7258}" srcOrd="0" destOrd="0" presId="urn:microsoft.com/office/officeart/2005/8/layout/list1"/>
    <dgm:cxn modelId="{571F5B5E-55DB-4E44-8005-B07EC443669F}" type="presParOf" srcId="{139E04E8-171A-4955-B529-3FBC802B7258}" destId="{68C20B8A-3B04-4F0D-96C6-3F3E15B7E1C4}" srcOrd="0" destOrd="0" presId="urn:microsoft.com/office/officeart/2005/8/layout/list1"/>
    <dgm:cxn modelId="{5FDCB46D-2DEA-428E-8816-221055D6BD67}" type="presParOf" srcId="{139E04E8-171A-4955-B529-3FBC802B7258}" destId="{7B8E59C7-09A8-4C12-96FB-B1A5145C7B13}" srcOrd="1" destOrd="0" presId="urn:microsoft.com/office/officeart/2005/8/layout/list1"/>
    <dgm:cxn modelId="{98F0E065-81FF-48A5-A999-852F76327A0C}" type="presParOf" srcId="{5D971CCA-BCF5-444E-A2A9-CC7C7E5E01DA}" destId="{63D6C6CC-E958-4608-AD1C-F9549664E0BE}" srcOrd="1" destOrd="0" presId="urn:microsoft.com/office/officeart/2005/8/layout/list1"/>
    <dgm:cxn modelId="{686DCADA-450C-4E92-893D-261D2EC83955}" type="presParOf" srcId="{5D971CCA-BCF5-444E-A2A9-CC7C7E5E01DA}" destId="{8DDB5CD0-7AB7-48C1-AFFA-BAB3DA49ED90}" srcOrd="2" destOrd="0" presId="urn:microsoft.com/office/officeart/2005/8/layout/list1"/>
    <dgm:cxn modelId="{CB1A78D7-6487-4B02-8422-0FE6CCF67352}" type="presParOf" srcId="{5D971CCA-BCF5-444E-A2A9-CC7C7E5E01DA}" destId="{22DB38E6-4568-4656-8379-78C83446CD65}" srcOrd="3" destOrd="0" presId="urn:microsoft.com/office/officeart/2005/8/layout/list1"/>
    <dgm:cxn modelId="{B44F4049-5F1C-47FB-A198-C06A3EA337AB}" type="presParOf" srcId="{5D971CCA-BCF5-444E-A2A9-CC7C7E5E01DA}" destId="{FC263AB6-3403-4EF3-8DE5-6D02A77D2AF2}" srcOrd="4" destOrd="0" presId="urn:microsoft.com/office/officeart/2005/8/layout/list1"/>
    <dgm:cxn modelId="{ED028660-EA6D-4C96-9573-7C693E73293A}" type="presParOf" srcId="{FC263AB6-3403-4EF3-8DE5-6D02A77D2AF2}" destId="{B1B05023-87B4-4B47-95B7-44ED95F11619}" srcOrd="0" destOrd="0" presId="urn:microsoft.com/office/officeart/2005/8/layout/list1"/>
    <dgm:cxn modelId="{8A593DDF-3652-49BD-B356-E596A30BFF2D}" type="presParOf" srcId="{FC263AB6-3403-4EF3-8DE5-6D02A77D2AF2}" destId="{A0BA11DB-B166-421B-BC8D-CA21104F67BA}" srcOrd="1" destOrd="0" presId="urn:microsoft.com/office/officeart/2005/8/layout/list1"/>
    <dgm:cxn modelId="{F58E510B-7063-4AC1-8DC1-82BD93546DFA}" type="presParOf" srcId="{5D971CCA-BCF5-444E-A2A9-CC7C7E5E01DA}" destId="{A1369C72-D055-498F-BFD4-A19AB3D80CC2}" srcOrd="5" destOrd="0" presId="urn:microsoft.com/office/officeart/2005/8/layout/list1"/>
    <dgm:cxn modelId="{E6273795-FE84-4122-89F1-DC174B094902}" type="presParOf" srcId="{5D971CCA-BCF5-444E-A2A9-CC7C7E5E01DA}" destId="{312CC6DC-6359-4881-9950-0F4BF62308B1}" srcOrd="6" destOrd="0" presId="urn:microsoft.com/office/officeart/2005/8/layout/list1"/>
    <dgm:cxn modelId="{D951A78B-0094-417F-94D0-5B83EFEF3C7F}" type="presParOf" srcId="{5D971CCA-BCF5-444E-A2A9-CC7C7E5E01DA}" destId="{B42700FD-22D0-4C27-ABA9-849F14F1FD2C}" srcOrd="7" destOrd="0" presId="urn:microsoft.com/office/officeart/2005/8/layout/list1"/>
    <dgm:cxn modelId="{96E28C59-E5FA-452B-B042-9DE57F0CB155}" type="presParOf" srcId="{5D971CCA-BCF5-444E-A2A9-CC7C7E5E01DA}" destId="{955ED18E-47A8-41CB-B96B-E5A2BFE3BFFA}" srcOrd="8" destOrd="0" presId="urn:microsoft.com/office/officeart/2005/8/layout/list1"/>
    <dgm:cxn modelId="{FC8225DA-5E44-4C46-940B-F73C3F0DAE95}" type="presParOf" srcId="{955ED18E-47A8-41CB-B96B-E5A2BFE3BFFA}" destId="{BDC55736-1D89-4E8E-AF1A-B72CB8A1CC91}" srcOrd="0" destOrd="0" presId="urn:microsoft.com/office/officeart/2005/8/layout/list1"/>
    <dgm:cxn modelId="{6B416EEA-4CB4-4673-B602-F13622E2157E}" type="presParOf" srcId="{955ED18E-47A8-41CB-B96B-E5A2BFE3BFFA}" destId="{1F451CAE-415E-4CAE-8BCD-115066ABE43B}" srcOrd="1" destOrd="0" presId="urn:microsoft.com/office/officeart/2005/8/layout/list1"/>
    <dgm:cxn modelId="{425017B9-054C-42C4-A33E-2891844F199A}" type="presParOf" srcId="{5D971CCA-BCF5-444E-A2A9-CC7C7E5E01DA}" destId="{98E53CFF-F84A-405E-9868-254DD1E5B3B8}" srcOrd="9" destOrd="0" presId="urn:microsoft.com/office/officeart/2005/8/layout/list1"/>
    <dgm:cxn modelId="{5273FC48-4D3C-4915-81BF-F4C9C746EF0A}" type="presParOf" srcId="{5D971CCA-BCF5-444E-A2A9-CC7C7E5E01DA}" destId="{74CC757C-9F18-4C10-A695-F59632EF42AD}" srcOrd="10" destOrd="0" presId="urn:microsoft.com/office/officeart/2005/8/layout/list1"/>
    <dgm:cxn modelId="{A92FE2D9-DB23-4F9A-9537-007FCBA2AF8A}" type="presParOf" srcId="{5D971CCA-BCF5-444E-A2A9-CC7C7E5E01DA}" destId="{0E25B48B-22F4-439F-B59E-9292A4D7EB43}" srcOrd="11" destOrd="0" presId="urn:microsoft.com/office/officeart/2005/8/layout/list1"/>
    <dgm:cxn modelId="{8D531BDF-0060-44F6-825D-100610C8A71E}" type="presParOf" srcId="{5D971CCA-BCF5-444E-A2A9-CC7C7E5E01DA}" destId="{F4496625-434E-4630-917F-0B010F834CC0}" srcOrd="12" destOrd="0" presId="urn:microsoft.com/office/officeart/2005/8/layout/list1"/>
    <dgm:cxn modelId="{8E64876F-BEF1-46AF-BEBD-1C6C3EEE5F68}" type="presParOf" srcId="{F4496625-434E-4630-917F-0B010F834CC0}" destId="{B0FDFE6E-2DE2-4720-BACD-E0A4F5DBD1E4}" srcOrd="0" destOrd="0" presId="urn:microsoft.com/office/officeart/2005/8/layout/list1"/>
    <dgm:cxn modelId="{FD91162B-8C3C-49A8-A086-21B94D7AAB54}" type="presParOf" srcId="{F4496625-434E-4630-917F-0B010F834CC0}" destId="{0FD57D6C-B0DB-4EA7-9CE5-47AD492EA1C0}" srcOrd="1" destOrd="0" presId="urn:microsoft.com/office/officeart/2005/8/layout/list1"/>
    <dgm:cxn modelId="{522DD191-6BEB-4A41-85C0-726990A9D919}" type="presParOf" srcId="{5D971CCA-BCF5-444E-A2A9-CC7C7E5E01DA}" destId="{7A3EC595-AEA7-41E9-BC11-F61D3DE2093A}" srcOrd="13" destOrd="0" presId="urn:microsoft.com/office/officeart/2005/8/layout/list1"/>
    <dgm:cxn modelId="{3CCD5087-9933-468A-8921-D8E8AAD942F0}" type="presParOf" srcId="{5D971CCA-BCF5-444E-A2A9-CC7C7E5E01DA}" destId="{07CAA454-C627-4E81-9D92-0EC84C09B280}"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74ED250-F15F-41C1-BF50-ED5F1673966F}"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fr-FR"/>
        </a:p>
      </dgm:t>
    </dgm:pt>
    <dgm:pt modelId="{DFA4A1A9-E0EB-4D02-AFAE-E1BE6813511B}">
      <dgm:prSet phldrT="[Texte]" custT="1"/>
      <dgm:spPr/>
      <dgm:t>
        <a:bodyPr/>
        <a:lstStyle/>
        <a:p>
          <a:r>
            <a:rPr lang="fr-FR" sz="2800" dirty="0"/>
            <a:t>1</a:t>
          </a:r>
          <a:r>
            <a:rPr lang="fr-FR" sz="2800" baseline="30000" dirty="0"/>
            <a:t>er</a:t>
          </a:r>
          <a:r>
            <a:rPr lang="fr-FR" sz="2800" dirty="0"/>
            <a:t> trimestre</a:t>
          </a:r>
        </a:p>
      </dgm:t>
    </dgm:pt>
    <dgm:pt modelId="{3C3CB4DB-B6F6-40D4-9BC9-DC83D8267904}" type="parTrans" cxnId="{466B6CBD-0970-441E-83E6-1E3DC60B03FB}">
      <dgm:prSet/>
      <dgm:spPr/>
      <dgm:t>
        <a:bodyPr/>
        <a:lstStyle/>
        <a:p>
          <a:endParaRPr lang="fr-FR"/>
        </a:p>
      </dgm:t>
    </dgm:pt>
    <dgm:pt modelId="{EC8BA002-AC2D-4D3A-9FB1-D2CAAA6C7B06}" type="sibTrans" cxnId="{466B6CBD-0970-441E-83E6-1E3DC60B03FB}">
      <dgm:prSet/>
      <dgm:spPr/>
      <dgm:t>
        <a:bodyPr/>
        <a:lstStyle/>
        <a:p>
          <a:endParaRPr lang="fr-FR"/>
        </a:p>
      </dgm:t>
    </dgm:pt>
    <dgm:pt modelId="{948EAF1E-96A8-4345-9B43-F2F0D04250A8}">
      <dgm:prSet phldrT="[Texte]" custT="1"/>
      <dgm:spPr/>
      <dgm:t>
        <a:bodyPr/>
        <a:lstStyle/>
        <a:p>
          <a:r>
            <a:rPr lang="fr-FR" sz="1800" dirty="0"/>
            <a:t>Information sur le parcours différencié</a:t>
          </a:r>
        </a:p>
      </dgm:t>
    </dgm:pt>
    <dgm:pt modelId="{CD3384EB-0AEA-4BE3-8F63-5B929E2615FC}" type="parTrans" cxnId="{487E628D-615F-4112-B0A6-93748DC7679F}">
      <dgm:prSet/>
      <dgm:spPr/>
      <dgm:t>
        <a:bodyPr/>
        <a:lstStyle/>
        <a:p>
          <a:endParaRPr lang="fr-FR"/>
        </a:p>
      </dgm:t>
    </dgm:pt>
    <dgm:pt modelId="{D99A446E-9788-47E6-8386-E59B2BE0B94B}" type="sibTrans" cxnId="{487E628D-615F-4112-B0A6-93748DC7679F}">
      <dgm:prSet/>
      <dgm:spPr/>
      <dgm:t>
        <a:bodyPr/>
        <a:lstStyle/>
        <a:p>
          <a:endParaRPr lang="fr-FR"/>
        </a:p>
      </dgm:t>
    </dgm:pt>
    <dgm:pt modelId="{F7ED3F17-DEA1-4EF4-8911-20133654AF82}">
      <dgm:prSet phldrT="[Texte]" custT="1"/>
      <dgm:spPr/>
      <dgm:t>
        <a:bodyPr/>
        <a:lstStyle/>
        <a:p>
          <a:r>
            <a:rPr lang="fr-FR" sz="1800" dirty="0"/>
            <a:t>Formulation du choix de l’élève</a:t>
          </a:r>
        </a:p>
      </dgm:t>
    </dgm:pt>
    <dgm:pt modelId="{F611C26A-27FB-4926-AE5C-FACDD2C53749}" type="parTrans" cxnId="{9A6427DD-7C33-42B0-BDBD-F9DDCE0D7BD7}">
      <dgm:prSet/>
      <dgm:spPr/>
      <dgm:t>
        <a:bodyPr/>
        <a:lstStyle/>
        <a:p>
          <a:endParaRPr lang="fr-FR"/>
        </a:p>
      </dgm:t>
    </dgm:pt>
    <dgm:pt modelId="{3D00EF44-9141-4629-9782-E48C8780B2C6}" type="sibTrans" cxnId="{9A6427DD-7C33-42B0-BDBD-F9DDCE0D7BD7}">
      <dgm:prSet/>
      <dgm:spPr/>
      <dgm:t>
        <a:bodyPr/>
        <a:lstStyle/>
        <a:p>
          <a:endParaRPr lang="fr-FR"/>
        </a:p>
      </dgm:t>
    </dgm:pt>
    <dgm:pt modelId="{7F47722C-914B-4E02-AA3E-FF7EA0A1DBB0}">
      <dgm:prSet phldrT="[Texte]" custT="1"/>
      <dgm:spPr/>
      <dgm:t>
        <a:bodyPr/>
        <a:lstStyle/>
        <a:p>
          <a:r>
            <a:rPr lang="fr-FR" sz="2800" dirty="0"/>
            <a:t>2</a:t>
          </a:r>
          <a:r>
            <a:rPr lang="fr-FR" sz="2800" baseline="30000" dirty="0"/>
            <a:t>ème</a:t>
          </a:r>
          <a:r>
            <a:rPr lang="fr-FR" sz="2800" dirty="0"/>
            <a:t> trimestre</a:t>
          </a:r>
        </a:p>
      </dgm:t>
    </dgm:pt>
    <dgm:pt modelId="{10BA0ED8-3351-440F-A0F0-C1F0357BFE34}" type="parTrans" cxnId="{0DF08CF6-0F36-4ACA-8550-5DC84759B147}">
      <dgm:prSet/>
      <dgm:spPr/>
      <dgm:t>
        <a:bodyPr/>
        <a:lstStyle/>
        <a:p>
          <a:endParaRPr lang="fr-FR"/>
        </a:p>
      </dgm:t>
    </dgm:pt>
    <dgm:pt modelId="{6888D0CD-6E2B-40D1-A7DD-EEDD6C1D3613}" type="sibTrans" cxnId="{0DF08CF6-0F36-4ACA-8550-5DC84759B147}">
      <dgm:prSet/>
      <dgm:spPr/>
      <dgm:t>
        <a:bodyPr/>
        <a:lstStyle/>
        <a:p>
          <a:endParaRPr lang="fr-FR"/>
        </a:p>
      </dgm:t>
    </dgm:pt>
    <dgm:pt modelId="{F82E1014-8852-4013-9A6A-0DCE00335124}">
      <dgm:prSet phldrT="[Texte]" custT="1"/>
      <dgm:spPr/>
      <dgm:t>
        <a:bodyPr/>
        <a:lstStyle/>
        <a:p>
          <a:r>
            <a:rPr lang="fr-FR" sz="1800" dirty="0"/>
            <a:t>Échange avec l’équipe éducative</a:t>
          </a:r>
        </a:p>
      </dgm:t>
    </dgm:pt>
    <dgm:pt modelId="{FE723E37-991C-45DE-9926-683116993D0A}" type="parTrans" cxnId="{3F6B2E3D-DD7B-4AF0-A7A9-F7235A08C3D7}">
      <dgm:prSet/>
      <dgm:spPr/>
      <dgm:t>
        <a:bodyPr/>
        <a:lstStyle/>
        <a:p>
          <a:endParaRPr lang="fr-FR"/>
        </a:p>
      </dgm:t>
    </dgm:pt>
    <dgm:pt modelId="{D0F70B66-A7EA-4F7C-9F7A-F0E73D26C8FE}" type="sibTrans" cxnId="{3F6B2E3D-DD7B-4AF0-A7A9-F7235A08C3D7}">
      <dgm:prSet/>
      <dgm:spPr/>
      <dgm:t>
        <a:bodyPr/>
        <a:lstStyle/>
        <a:p>
          <a:endParaRPr lang="fr-FR"/>
        </a:p>
      </dgm:t>
    </dgm:pt>
    <dgm:pt modelId="{30A47F49-18C0-4A17-8382-F4F0A07D81C8}">
      <dgm:prSet phldrT="[Texte]" custT="1"/>
      <dgm:spPr/>
      <dgm:t>
        <a:bodyPr/>
        <a:lstStyle/>
        <a:p>
          <a:r>
            <a:rPr lang="fr-FR" sz="1800" dirty="0"/>
            <a:t>Confirmation du choix du module</a:t>
          </a:r>
        </a:p>
      </dgm:t>
    </dgm:pt>
    <dgm:pt modelId="{12B26EE0-4692-4A30-8A01-981CACFCE68D}" type="parTrans" cxnId="{1301F9E1-FA6A-4AA1-A8F0-BF8C5CC4E4F8}">
      <dgm:prSet/>
      <dgm:spPr/>
      <dgm:t>
        <a:bodyPr/>
        <a:lstStyle/>
        <a:p>
          <a:endParaRPr lang="fr-FR"/>
        </a:p>
      </dgm:t>
    </dgm:pt>
    <dgm:pt modelId="{7E0FF9DD-5D00-4A50-B921-922D0C81D73B}" type="sibTrans" cxnId="{1301F9E1-FA6A-4AA1-A8F0-BF8C5CC4E4F8}">
      <dgm:prSet/>
      <dgm:spPr/>
      <dgm:t>
        <a:bodyPr/>
        <a:lstStyle/>
        <a:p>
          <a:endParaRPr lang="fr-FR"/>
        </a:p>
      </dgm:t>
    </dgm:pt>
    <dgm:pt modelId="{37DBA562-0475-434D-B4B6-C9358DF0EF0D}">
      <dgm:prSet phldrT="[Texte]" custT="1"/>
      <dgm:spPr/>
      <dgm:t>
        <a:bodyPr/>
        <a:lstStyle/>
        <a:p>
          <a:r>
            <a:rPr lang="fr-FR" sz="2400" dirty="0"/>
            <a:t>3</a:t>
          </a:r>
          <a:r>
            <a:rPr lang="fr-FR" sz="2400" baseline="30000" dirty="0"/>
            <a:t>ème</a:t>
          </a:r>
          <a:r>
            <a:rPr lang="fr-FR" sz="2400" dirty="0"/>
            <a:t> trimestre</a:t>
          </a:r>
        </a:p>
      </dgm:t>
    </dgm:pt>
    <dgm:pt modelId="{32D2BBC1-B92A-4C40-8110-E2B1C98E77D8}" type="parTrans" cxnId="{415A3596-F576-4372-ACF4-59EEA8E123FA}">
      <dgm:prSet/>
      <dgm:spPr/>
      <dgm:t>
        <a:bodyPr/>
        <a:lstStyle/>
        <a:p>
          <a:endParaRPr lang="fr-FR"/>
        </a:p>
      </dgm:t>
    </dgm:pt>
    <dgm:pt modelId="{84286866-DEF6-48C1-B0D3-4789C03D15E8}" type="sibTrans" cxnId="{415A3596-F576-4372-ACF4-59EEA8E123FA}">
      <dgm:prSet/>
      <dgm:spPr/>
      <dgm:t>
        <a:bodyPr/>
        <a:lstStyle/>
        <a:p>
          <a:endParaRPr lang="fr-FR"/>
        </a:p>
      </dgm:t>
    </dgm:pt>
    <dgm:pt modelId="{E30FB3D0-654C-4C15-8649-62AD870FEBE5}">
      <dgm:prSet phldrT="[Texte]" custT="1"/>
      <dgm:spPr/>
      <dgm:t>
        <a:bodyPr/>
        <a:lstStyle/>
        <a:p>
          <a:r>
            <a:rPr lang="fr-FR" sz="1800" dirty="0"/>
            <a:t>Début du module</a:t>
          </a:r>
        </a:p>
      </dgm:t>
    </dgm:pt>
    <dgm:pt modelId="{7740B313-4715-4E62-A33F-A3D5C3AA86D2}" type="parTrans" cxnId="{4B86153D-7DFE-4309-9DD3-5E5F693CA58E}">
      <dgm:prSet/>
      <dgm:spPr/>
      <dgm:t>
        <a:bodyPr/>
        <a:lstStyle/>
        <a:p>
          <a:endParaRPr lang="fr-FR"/>
        </a:p>
      </dgm:t>
    </dgm:pt>
    <dgm:pt modelId="{E5948D2E-90F6-40C3-8E68-E30AF6E1BC87}" type="sibTrans" cxnId="{4B86153D-7DFE-4309-9DD3-5E5F693CA58E}">
      <dgm:prSet/>
      <dgm:spPr/>
      <dgm:t>
        <a:bodyPr/>
        <a:lstStyle/>
        <a:p>
          <a:endParaRPr lang="fr-FR"/>
        </a:p>
      </dgm:t>
    </dgm:pt>
    <dgm:pt modelId="{C20494AC-DDB7-4AF8-8076-DA654B75E214}">
      <dgm:prSet phldrT="[Texte]" custT="1"/>
      <dgm:spPr/>
      <dgm:t>
        <a:bodyPr/>
        <a:lstStyle/>
        <a:p>
          <a:r>
            <a:rPr lang="fr-FR" sz="1800" dirty="0"/>
            <a:t>Remise de la fiche dialogue</a:t>
          </a:r>
        </a:p>
      </dgm:t>
    </dgm:pt>
    <dgm:pt modelId="{8540D07E-A334-4A69-A131-FD6162BD54C6}" type="parTrans" cxnId="{7499A9B9-4B43-4DF4-B85E-05C7EF61EFED}">
      <dgm:prSet/>
      <dgm:spPr/>
      <dgm:t>
        <a:bodyPr/>
        <a:lstStyle/>
        <a:p>
          <a:endParaRPr lang="fr-FR"/>
        </a:p>
      </dgm:t>
    </dgm:pt>
    <dgm:pt modelId="{D3C2806B-22F2-4DD6-8D43-E2C5C4188676}" type="sibTrans" cxnId="{7499A9B9-4B43-4DF4-B85E-05C7EF61EFED}">
      <dgm:prSet/>
      <dgm:spPr/>
      <dgm:t>
        <a:bodyPr/>
        <a:lstStyle/>
        <a:p>
          <a:endParaRPr lang="fr-FR"/>
        </a:p>
      </dgm:t>
    </dgm:pt>
    <dgm:pt modelId="{4C40E6C6-B95B-4A46-902C-5808E644C3C2}">
      <dgm:prSet phldrT="[Texte]" custT="1"/>
      <dgm:spPr/>
      <dgm:t>
        <a:bodyPr/>
        <a:lstStyle/>
        <a:p>
          <a:r>
            <a:rPr lang="fr-FR" sz="1800" dirty="0"/>
            <a:t>Avis du conseil de classe</a:t>
          </a:r>
        </a:p>
      </dgm:t>
    </dgm:pt>
    <dgm:pt modelId="{7E0D40E8-0537-401E-A615-BB4793704E8D}" type="parTrans" cxnId="{2C6979C7-7ADF-48DA-867D-267A72103AF4}">
      <dgm:prSet/>
      <dgm:spPr/>
      <dgm:t>
        <a:bodyPr/>
        <a:lstStyle/>
        <a:p>
          <a:endParaRPr lang="fr-FR"/>
        </a:p>
      </dgm:t>
    </dgm:pt>
    <dgm:pt modelId="{087CBA64-4DC4-4FC5-B242-E4F04D2D0611}" type="sibTrans" cxnId="{2C6979C7-7ADF-48DA-867D-267A72103AF4}">
      <dgm:prSet/>
      <dgm:spPr/>
      <dgm:t>
        <a:bodyPr/>
        <a:lstStyle/>
        <a:p>
          <a:endParaRPr lang="fr-FR"/>
        </a:p>
      </dgm:t>
    </dgm:pt>
    <dgm:pt modelId="{B2FC962B-E770-49ED-B0A7-FFBCE04B67A8}">
      <dgm:prSet phldrT="[Texte]" custT="1"/>
      <dgm:spPr/>
      <dgm:t>
        <a:bodyPr/>
        <a:lstStyle/>
        <a:p>
          <a:r>
            <a:rPr lang="fr-FR" sz="1800" dirty="0"/>
            <a:t>Information sur l’organisation des modules et les attendus</a:t>
          </a:r>
        </a:p>
      </dgm:t>
    </dgm:pt>
    <dgm:pt modelId="{5D882937-6CC8-4414-A0E6-830E7C29523A}" type="parTrans" cxnId="{8E402BD1-F54D-4A13-9322-67E1DADC69B5}">
      <dgm:prSet/>
      <dgm:spPr/>
      <dgm:t>
        <a:bodyPr/>
        <a:lstStyle/>
        <a:p>
          <a:endParaRPr lang="fr-FR"/>
        </a:p>
      </dgm:t>
    </dgm:pt>
    <dgm:pt modelId="{C774E0DB-CB1D-4140-BABB-AE0730196384}" type="sibTrans" cxnId="{8E402BD1-F54D-4A13-9322-67E1DADC69B5}">
      <dgm:prSet/>
      <dgm:spPr/>
      <dgm:t>
        <a:bodyPr/>
        <a:lstStyle/>
        <a:p>
          <a:endParaRPr lang="fr-FR"/>
        </a:p>
      </dgm:t>
    </dgm:pt>
    <dgm:pt modelId="{C7C206D5-2DF1-4619-A2E3-1E053D51F120}">
      <dgm:prSet phldrT="[Texte]" custT="1"/>
      <dgm:spPr/>
      <dgm:t>
        <a:bodyPr/>
        <a:lstStyle/>
        <a:p>
          <a:r>
            <a:rPr lang="fr-FR" sz="1800" dirty="0"/>
            <a:t>Inscription au module</a:t>
          </a:r>
        </a:p>
      </dgm:t>
    </dgm:pt>
    <dgm:pt modelId="{205B09EF-BC51-4E4C-9BBC-8F8F98840867}" type="parTrans" cxnId="{2255974B-8545-4877-BD8E-DA7EAB55C504}">
      <dgm:prSet/>
      <dgm:spPr/>
      <dgm:t>
        <a:bodyPr/>
        <a:lstStyle/>
        <a:p>
          <a:endParaRPr lang="fr-FR"/>
        </a:p>
      </dgm:t>
    </dgm:pt>
    <dgm:pt modelId="{33DEE2B7-1F9B-49F0-A302-4285C7A574CA}" type="sibTrans" cxnId="{2255974B-8545-4877-BD8E-DA7EAB55C504}">
      <dgm:prSet/>
      <dgm:spPr/>
      <dgm:t>
        <a:bodyPr/>
        <a:lstStyle/>
        <a:p>
          <a:endParaRPr lang="fr-FR"/>
        </a:p>
      </dgm:t>
    </dgm:pt>
    <dgm:pt modelId="{EB35E12B-EA6E-4DC5-A531-69A6DE960726}" type="pres">
      <dgm:prSet presAssocID="{974ED250-F15F-41C1-BF50-ED5F1673966F}" presName="Name0" presStyleCnt="0">
        <dgm:presLayoutVars>
          <dgm:dir/>
          <dgm:animLvl val="lvl"/>
          <dgm:resizeHandles val="exact"/>
        </dgm:presLayoutVars>
      </dgm:prSet>
      <dgm:spPr/>
    </dgm:pt>
    <dgm:pt modelId="{6EA2392C-610D-47AD-9CDA-C35146E8EC21}" type="pres">
      <dgm:prSet presAssocID="{DFA4A1A9-E0EB-4D02-AFAE-E1BE6813511B}" presName="composite" presStyleCnt="0"/>
      <dgm:spPr/>
    </dgm:pt>
    <dgm:pt modelId="{7B3FD697-6AC0-4FF3-BCB4-7987C495BDED}" type="pres">
      <dgm:prSet presAssocID="{DFA4A1A9-E0EB-4D02-AFAE-E1BE6813511B}" presName="parTx" presStyleLbl="alignNode1" presStyleIdx="0" presStyleCnt="3" custScaleY="71657">
        <dgm:presLayoutVars>
          <dgm:chMax val="0"/>
          <dgm:chPref val="0"/>
          <dgm:bulletEnabled val="1"/>
        </dgm:presLayoutVars>
      </dgm:prSet>
      <dgm:spPr/>
    </dgm:pt>
    <dgm:pt modelId="{1E41EC35-0C47-462E-A422-14B5304A904E}" type="pres">
      <dgm:prSet presAssocID="{DFA4A1A9-E0EB-4D02-AFAE-E1BE6813511B}" presName="desTx" presStyleLbl="alignAccFollowNode1" presStyleIdx="0" presStyleCnt="3">
        <dgm:presLayoutVars>
          <dgm:bulletEnabled val="1"/>
        </dgm:presLayoutVars>
      </dgm:prSet>
      <dgm:spPr/>
    </dgm:pt>
    <dgm:pt modelId="{EA99B037-6D45-4B21-ACD8-65DDD9CF7B12}" type="pres">
      <dgm:prSet presAssocID="{EC8BA002-AC2D-4D3A-9FB1-D2CAAA6C7B06}" presName="space" presStyleCnt="0"/>
      <dgm:spPr/>
    </dgm:pt>
    <dgm:pt modelId="{466EA557-6796-4A81-AF98-553449EACEDB}" type="pres">
      <dgm:prSet presAssocID="{7F47722C-914B-4E02-AA3E-FF7EA0A1DBB0}" presName="composite" presStyleCnt="0"/>
      <dgm:spPr/>
    </dgm:pt>
    <dgm:pt modelId="{CFE1A3DF-DC13-4F72-8C9E-BC8F9FAE1306}" type="pres">
      <dgm:prSet presAssocID="{7F47722C-914B-4E02-AA3E-FF7EA0A1DBB0}" presName="parTx" presStyleLbl="alignNode1" presStyleIdx="1" presStyleCnt="3" custScaleY="71657">
        <dgm:presLayoutVars>
          <dgm:chMax val="0"/>
          <dgm:chPref val="0"/>
          <dgm:bulletEnabled val="1"/>
        </dgm:presLayoutVars>
      </dgm:prSet>
      <dgm:spPr/>
    </dgm:pt>
    <dgm:pt modelId="{1CCEEB4C-F9E0-4C0B-BA3C-596CEC2245F0}" type="pres">
      <dgm:prSet presAssocID="{7F47722C-914B-4E02-AA3E-FF7EA0A1DBB0}" presName="desTx" presStyleLbl="alignAccFollowNode1" presStyleIdx="1" presStyleCnt="3">
        <dgm:presLayoutVars>
          <dgm:bulletEnabled val="1"/>
        </dgm:presLayoutVars>
      </dgm:prSet>
      <dgm:spPr/>
    </dgm:pt>
    <dgm:pt modelId="{A7C5EBB6-BBB0-4360-B3D4-0292D6E32AB0}" type="pres">
      <dgm:prSet presAssocID="{6888D0CD-6E2B-40D1-A7DD-EEDD6C1D3613}" presName="space" presStyleCnt="0"/>
      <dgm:spPr/>
    </dgm:pt>
    <dgm:pt modelId="{5F1935E7-3FAB-4589-ADAB-15BA2CDB19C6}" type="pres">
      <dgm:prSet presAssocID="{37DBA562-0475-434D-B4B6-C9358DF0EF0D}" presName="composite" presStyleCnt="0"/>
      <dgm:spPr/>
    </dgm:pt>
    <dgm:pt modelId="{4B635887-876C-47FC-AA50-1D665CCE2144}" type="pres">
      <dgm:prSet presAssocID="{37DBA562-0475-434D-B4B6-C9358DF0EF0D}" presName="parTx" presStyleLbl="alignNode1" presStyleIdx="2" presStyleCnt="3" custScaleY="71657">
        <dgm:presLayoutVars>
          <dgm:chMax val="0"/>
          <dgm:chPref val="0"/>
          <dgm:bulletEnabled val="1"/>
        </dgm:presLayoutVars>
      </dgm:prSet>
      <dgm:spPr/>
    </dgm:pt>
    <dgm:pt modelId="{CD9A529B-FEAD-4E0C-AD32-E4CD8D164B71}" type="pres">
      <dgm:prSet presAssocID="{37DBA562-0475-434D-B4B6-C9358DF0EF0D}" presName="desTx" presStyleLbl="alignAccFollowNode1" presStyleIdx="2" presStyleCnt="3">
        <dgm:presLayoutVars>
          <dgm:bulletEnabled val="1"/>
        </dgm:presLayoutVars>
      </dgm:prSet>
      <dgm:spPr/>
    </dgm:pt>
  </dgm:ptLst>
  <dgm:cxnLst>
    <dgm:cxn modelId="{4BD2691F-145B-454E-BE4F-F0F6F200D3CC}" type="presOf" srcId="{F7ED3F17-DEA1-4EF4-8911-20133654AF82}" destId="{1E41EC35-0C47-462E-A422-14B5304A904E}" srcOrd="0" destOrd="2" presId="urn:microsoft.com/office/officeart/2005/8/layout/hList1"/>
    <dgm:cxn modelId="{DE201025-90FA-40CF-9604-C00D191E73A6}" type="presOf" srcId="{4C40E6C6-B95B-4A46-902C-5808E644C3C2}" destId="{1E41EC35-0C47-462E-A422-14B5304A904E}" srcOrd="0" destOrd="3" presId="urn:microsoft.com/office/officeart/2005/8/layout/hList1"/>
    <dgm:cxn modelId="{93457526-C221-4395-B3D7-1D13116EFB76}" type="presOf" srcId="{C7C206D5-2DF1-4619-A2E3-1E053D51F120}" destId="{1CCEEB4C-F9E0-4C0B-BA3C-596CEC2245F0}" srcOrd="0" destOrd="3" presId="urn:microsoft.com/office/officeart/2005/8/layout/hList1"/>
    <dgm:cxn modelId="{53913528-6C57-4C78-8A9B-8AA079883614}" type="presOf" srcId="{974ED250-F15F-41C1-BF50-ED5F1673966F}" destId="{EB35E12B-EA6E-4DC5-A531-69A6DE960726}" srcOrd="0" destOrd="0" presId="urn:microsoft.com/office/officeart/2005/8/layout/hList1"/>
    <dgm:cxn modelId="{B7EED029-16C6-418F-9A6E-B0C17A37013A}" type="presOf" srcId="{F82E1014-8852-4013-9A6A-0DCE00335124}" destId="{1CCEEB4C-F9E0-4C0B-BA3C-596CEC2245F0}" srcOrd="0" destOrd="0" presId="urn:microsoft.com/office/officeart/2005/8/layout/hList1"/>
    <dgm:cxn modelId="{9EAFEE2B-B203-40B4-90DE-7CCB5BBA4793}" type="presOf" srcId="{30A47F49-18C0-4A17-8382-F4F0A07D81C8}" destId="{1CCEEB4C-F9E0-4C0B-BA3C-596CEC2245F0}" srcOrd="0" destOrd="2" presId="urn:microsoft.com/office/officeart/2005/8/layout/hList1"/>
    <dgm:cxn modelId="{E7EB9633-F454-41D6-ABE0-954FC65081F3}" type="presOf" srcId="{C20494AC-DDB7-4AF8-8076-DA654B75E214}" destId="{1E41EC35-0C47-462E-A422-14B5304A904E}" srcOrd="0" destOrd="1" presId="urn:microsoft.com/office/officeart/2005/8/layout/hList1"/>
    <dgm:cxn modelId="{4B86153D-7DFE-4309-9DD3-5E5F693CA58E}" srcId="{37DBA562-0475-434D-B4B6-C9358DF0EF0D}" destId="{E30FB3D0-654C-4C15-8649-62AD870FEBE5}" srcOrd="0" destOrd="0" parTransId="{7740B313-4715-4E62-A33F-A3D5C3AA86D2}" sibTransId="{E5948D2E-90F6-40C3-8E68-E30AF6E1BC87}"/>
    <dgm:cxn modelId="{3F6B2E3D-DD7B-4AF0-A7A9-F7235A08C3D7}" srcId="{7F47722C-914B-4E02-AA3E-FF7EA0A1DBB0}" destId="{F82E1014-8852-4013-9A6A-0DCE00335124}" srcOrd="0" destOrd="0" parTransId="{FE723E37-991C-45DE-9926-683116993D0A}" sibTransId="{D0F70B66-A7EA-4F7C-9F7A-F0E73D26C8FE}"/>
    <dgm:cxn modelId="{0F6D9648-A23A-4D8A-8E9A-2F7F6DD3B3FE}" type="presOf" srcId="{7F47722C-914B-4E02-AA3E-FF7EA0A1DBB0}" destId="{CFE1A3DF-DC13-4F72-8C9E-BC8F9FAE1306}" srcOrd="0" destOrd="0" presId="urn:microsoft.com/office/officeart/2005/8/layout/hList1"/>
    <dgm:cxn modelId="{2255974B-8545-4877-BD8E-DA7EAB55C504}" srcId="{7F47722C-914B-4E02-AA3E-FF7EA0A1DBB0}" destId="{C7C206D5-2DF1-4619-A2E3-1E053D51F120}" srcOrd="3" destOrd="0" parTransId="{205B09EF-BC51-4E4C-9BBC-8F8F98840867}" sibTransId="{33DEE2B7-1F9B-49F0-A302-4285C7A574CA}"/>
    <dgm:cxn modelId="{D1B82A53-DE6A-4802-8F91-A8872286D720}" type="presOf" srcId="{948EAF1E-96A8-4345-9B43-F2F0D04250A8}" destId="{1E41EC35-0C47-462E-A422-14B5304A904E}" srcOrd="0" destOrd="0" presId="urn:microsoft.com/office/officeart/2005/8/layout/hList1"/>
    <dgm:cxn modelId="{487E628D-615F-4112-B0A6-93748DC7679F}" srcId="{DFA4A1A9-E0EB-4D02-AFAE-E1BE6813511B}" destId="{948EAF1E-96A8-4345-9B43-F2F0D04250A8}" srcOrd="0" destOrd="0" parTransId="{CD3384EB-0AEA-4BE3-8F63-5B929E2615FC}" sibTransId="{D99A446E-9788-47E6-8386-E59B2BE0B94B}"/>
    <dgm:cxn modelId="{415A3596-F576-4372-ACF4-59EEA8E123FA}" srcId="{974ED250-F15F-41C1-BF50-ED5F1673966F}" destId="{37DBA562-0475-434D-B4B6-C9358DF0EF0D}" srcOrd="2" destOrd="0" parTransId="{32D2BBC1-B92A-4C40-8110-E2B1C98E77D8}" sibTransId="{84286866-DEF6-48C1-B0D3-4789C03D15E8}"/>
    <dgm:cxn modelId="{465661AA-FB66-48B9-8E05-A60C5445B11E}" type="presOf" srcId="{B2FC962B-E770-49ED-B0A7-FFBCE04B67A8}" destId="{1CCEEB4C-F9E0-4C0B-BA3C-596CEC2245F0}" srcOrd="0" destOrd="1" presId="urn:microsoft.com/office/officeart/2005/8/layout/hList1"/>
    <dgm:cxn modelId="{7499A9B9-4B43-4DF4-B85E-05C7EF61EFED}" srcId="{DFA4A1A9-E0EB-4D02-AFAE-E1BE6813511B}" destId="{C20494AC-DDB7-4AF8-8076-DA654B75E214}" srcOrd="1" destOrd="0" parTransId="{8540D07E-A334-4A69-A131-FD6162BD54C6}" sibTransId="{D3C2806B-22F2-4DD6-8D43-E2C5C4188676}"/>
    <dgm:cxn modelId="{466B6CBD-0970-441E-83E6-1E3DC60B03FB}" srcId="{974ED250-F15F-41C1-BF50-ED5F1673966F}" destId="{DFA4A1A9-E0EB-4D02-AFAE-E1BE6813511B}" srcOrd="0" destOrd="0" parTransId="{3C3CB4DB-B6F6-40D4-9BC9-DC83D8267904}" sibTransId="{EC8BA002-AC2D-4D3A-9FB1-D2CAAA6C7B06}"/>
    <dgm:cxn modelId="{BAE30AC5-612F-4A40-B56B-4A2D04372246}" type="presOf" srcId="{E30FB3D0-654C-4C15-8649-62AD870FEBE5}" destId="{CD9A529B-FEAD-4E0C-AD32-E4CD8D164B71}" srcOrd="0" destOrd="0" presId="urn:microsoft.com/office/officeart/2005/8/layout/hList1"/>
    <dgm:cxn modelId="{2C6979C7-7ADF-48DA-867D-267A72103AF4}" srcId="{DFA4A1A9-E0EB-4D02-AFAE-E1BE6813511B}" destId="{4C40E6C6-B95B-4A46-902C-5808E644C3C2}" srcOrd="3" destOrd="0" parTransId="{7E0D40E8-0537-401E-A615-BB4793704E8D}" sibTransId="{087CBA64-4DC4-4FC5-B242-E4F04D2D0611}"/>
    <dgm:cxn modelId="{8E402BD1-F54D-4A13-9322-67E1DADC69B5}" srcId="{7F47722C-914B-4E02-AA3E-FF7EA0A1DBB0}" destId="{B2FC962B-E770-49ED-B0A7-FFBCE04B67A8}" srcOrd="1" destOrd="0" parTransId="{5D882937-6CC8-4414-A0E6-830E7C29523A}" sibTransId="{C774E0DB-CB1D-4140-BABB-AE0730196384}"/>
    <dgm:cxn modelId="{9A6427DD-7C33-42B0-BDBD-F9DDCE0D7BD7}" srcId="{DFA4A1A9-E0EB-4D02-AFAE-E1BE6813511B}" destId="{F7ED3F17-DEA1-4EF4-8911-20133654AF82}" srcOrd="2" destOrd="0" parTransId="{F611C26A-27FB-4926-AE5C-FACDD2C53749}" sibTransId="{3D00EF44-9141-4629-9782-E48C8780B2C6}"/>
    <dgm:cxn modelId="{1301F9E1-FA6A-4AA1-A8F0-BF8C5CC4E4F8}" srcId="{7F47722C-914B-4E02-AA3E-FF7EA0A1DBB0}" destId="{30A47F49-18C0-4A17-8382-F4F0A07D81C8}" srcOrd="2" destOrd="0" parTransId="{12B26EE0-4692-4A30-8A01-981CACFCE68D}" sibTransId="{7E0FF9DD-5D00-4A50-B921-922D0C81D73B}"/>
    <dgm:cxn modelId="{C91FCBE5-F206-4DD8-A292-E4ED0C1D4130}" type="presOf" srcId="{37DBA562-0475-434D-B4B6-C9358DF0EF0D}" destId="{4B635887-876C-47FC-AA50-1D665CCE2144}" srcOrd="0" destOrd="0" presId="urn:microsoft.com/office/officeart/2005/8/layout/hList1"/>
    <dgm:cxn modelId="{0DF08CF6-0F36-4ACA-8550-5DC84759B147}" srcId="{974ED250-F15F-41C1-BF50-ED5F1673966F}" destId="{7F47722C-914B-4E02-AA3E-FF7EA0A1DBB0}" srcOrd="1" destOrd="0" parTransId="{10BA0ED8-3351-440F-A0F0-C1F0357BFE34}" sibTransId="{6888D0CD-6E2B-40D1-A7DD-EEDD6C1D3613}"/>
    <dgm:cxn modelId="{621F7AF7-F1AC-4138-ADAF-BA4585857BA1}" type="presOf" srcId="{DFA4A1A9-E0EB-4D02-AFAE-E1BE6813511B}" destId="{7B3FD697-6AC0-4FF3-BCB4-7987C495BDED}" srcOrd="0" destOrd="0" presId="urn:microsoft.com/office/officeart/2005/8/layout/hList1"/>
    <dgm:cxn modelId="{3036571B-484E-479A-B10D-B17CC8545D33}" type="presParOf" srcId="{EB35E12B-EA6E-4DC5-A531-69A6DE960726}" destId="{6EA2392C-610D-47AD-9CDA-C35146E8EC21}" srcOrd="0" destOrd="0" presId="urn:microsoft.com/office/officeart/2005/8/layout/hList1"/>
    <dgm:cxn modelId="{9D403BE1-614D-4590-9ECB-060BE683B8C1}" type="presParOf" srcId="{6EA2392C-610D-47AD-9CDA-C35146E8EC21}" destId="{7B3FD697-6AC0-4FF3-BCB4-7987C495BDED}" srcOrd="0" destOrd="0" presId="urn:microsoft.com/office/officeart/2005/8/layout/hList1"/>
    <dgm:cxn modelId="{0B6EDA3D-09D3-4003-925E-06D1861E0E30}" type="presParOf" srcId="{6EA2392C-610D-47AD-9CDA-C35146E8EC21}" destId="{1E41EC35-0C47-462E-A422-14B5304A904E}" srcOrd="1" destOrd="0" presId="urn:microsoft.com/office/officeart/2005/8/layout/hList1"/>
    <dgm:cxn modelId="{77F17887-8C8C-4F8D-B0CC-1CD1EC8798CA}" type="presParOf" srcId="{EB35E12B-EA6E-4DC5-A531-69A6DE960726}" destId="{EA99B037-6D45-4B21-ACD8-65DDD9CF7B12}" srcOrd="1" destOrd="0" presId="urn:microsoft.com/office/officeart/2005/8/layout/hList1"/>
    <dgm:cxn modelId="{D1311C3E-228A-4718-8D5B-6E2F858CF358}" type="presParOf" srcId="{EB35E12B-EA6E-4DC5-A531-69A6DE960726}" destId="{466EA557-6796-4A81-AF98-553449EACEDB}" srcOrd="2" destOrd="0" presId="urn:microsoft.com/office/officeart/2005/8/layout/hList1"/>
    <dgm:cxn modelId="{9898DA02-FFEF-4B57-8FF5-83B06EDEAA40}" type="presParOf" srcId="{466EA557-6796-4A81-AF98-553449EACEDB}" destId="{CFE1A3DF-DC13-4F72-8C9E-BC8F9FAE1306}" srcOrd="0" destOrd="0" presId="urn:microsoft.com/office/officeart/2005/8/layout/hList1"/>
    <dgm:cxn modelId="{68B99898-46E8-4A83-98ED-80DE24EA50B4}" type="presParOf" srcId="{466EA557-6796-4A81-AF98-553449EACEDB}" destId="{1CCEEB4C-F9E0-4C0B-BA3C-596CEC2245F0}" srcOrd="1" destOrd="0" presId="urn:microsoft.com/office/officeart/2005/8/layout/hList1"/>
    <dgm:cxn modelId="{0C97F4ED-1376-4E7D-9B8E-7AA2F4B1F514}" type="presParOf" srcId="{EB35E12B-EA6E-4DC5-A531-69A6DE960726}" destId="{A7C5EBB6-BBB0-4360-B3D4-0292D6E32AB0}" srcOrd="3" destOrd="0" presId="urn:microsoft.com/office/officeart/2005/8/layout/hList1"/>
    <dgm:cxn modelId="{CEBDCC1F-06A6-47FD-8E5C-EBE2C6F705C6}" type="presParOf" srcId="{EB35E12B-EA6E-4DC5-A531-69A6DE960726}" destId="{5F1935E7-3FAB-4589-ADAB-15BA2CDB19C6}" srcOrd="4" destOrd="0" presId="urn:microsoft.com/office/officeart/2005/8/layout/hList1"/>
    <dgm:cxn modelId="{A2B786BF-1BBD-4BD2-A980-D2C123F57DCA}" type="presParOf" srcId="{5F1935E7-3FAB-4589-ADAB-15BA2CDB19C6}" destId="{4B635887-876C-47FC-AA50-1D665CCE2144}" srcOrd="0" destOrd="0" presId="urn:microsoft.com/office/officeart/2005/8/layout/hList1"/>
    <dgm:cxn modelId="{8CDA67E2-1D79-49B9-B8F5-D10C98AC9895}" type="presParOf" srcId="{5F1935E7-3FAB-4589-ADAB-15BA2CDB19C6}" destId="{CD9A529B-FEAD-4E0C-AD32-E4CD8D164B71}"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FE98F-44DB-45C7-8A5B-7287645B3C32}">
      <dsp:nvSpPr>
        <dsp:cNvPr id="0" name=""/>
        <dsp:cNvSpPr/>
      </dsp:nvSpPr>
      <dsp:spPr>
        <a:xfrm>
          <a:off x="3508847" y="2226606"/>
          <a:ext cx="2721407" cy="2721407"/>
        </a:xfrm>
        <a:prstGeom prst="gear9">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FR" sz="2000" kern="1200" dirty="0"/>
            <a:t>Développement de compétences utiles pour les études </a:t>
          </a:r>
        </a:p>
      </dsp:txBody>
      <dsp:txXfrm>
        <a:off x="4055971" y="2864083"/>
        <a:ext cx="1627159" cy="1398859"/>
      </dsp:txXfrm>
    </dsp:sp>
    <dsp:sp modelId="{2EEAB062-FC05-47D2-8BAA-0B58D79A841A}">
      <dsp:nvSpPr>
        <dsp:cNvPr id="0" name=""/>
        <dsp:cNvSpPr/>
      </dsp:nvSpPr>
      <dsp:spPr>
        <a:xfrm>
          <a:off x="1679853" y="1401515"/>
          <a:ext cx="2470464" cy="2342904"/>
        </a:xfrm>
        <a:prstGeom prst="gear6">
          <a:avLst/>
        </a:prstGeom>
        <a:solidFill>
          <a:schemeClr val="accent5">
            <a:hueOff val="-7009649"/>
            <a:satOff val="10306"/>
            <a:lumOff val="88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Meilleure préparation pour l’entrée dans l’enseignement supérieur</a:t>
          </a:r>
        </a:p>
      </dsp:txBody>
      <dsp:txXfrm>
        <a:off x="2288228" y="1994913"/>
        <a:ext cx="1253714" cy="1156108"/>
      </dsp:txXfrm>
    </dsp:sp>
    <dsp:sp modelId="{2B33FE6F-C09C-4138-97FF-735C91CF0E16}">
      <dsp:nvSpPr>
        <dsp:cNvPr id="0" name=""/>
        <dsp:cNvSpPr/>
      </dsp:nvSpPr>
      <dsp:spPr>
        <a:xfrm rot="20700000">
          <a:off x="3034039" y="217914"/>
          <a:ext cx="1939217" cy="1939217"/>
        </a:xfrm>
        <a:prstGeom prst="gear6">
          <a:avLst/>
        </a:prstGeom>
        <a:solidFill>
          <a:schemeClr val="accent5">
            <a:hueOff val="-14019298"/>
            <a:satOff val="20613"/>
            <a:lumOff val="17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fr-FR" sz="1900" kern="1200" dirty="0"/>
            <a:t>Plus grande probabilité de réussite</a:t>
          </a:r>
        </a:p>
      </dsp:txBody>
      <dsp:txXfrm rot="-20700000">
        <a:off x="3459367" y="643241"/>
        <a:ext cx="1088563" cy="1088563"/>
      </dsp:txXfrm>
    </dsp:sp>
    <dsp:sp modelId="{22288720-84E1-4624-A491-98E182EE2C7A}">
      <dsp:nvSpPr>
        <dsp:cNvPr id="0" name=""/>
        <dsp:cNvSpPr/>
      </dsp:nvSpPr>
      <dsp:spPr>
        <a:xfrm>
          <a:off x="3307951" y="1811178"/>
          <a:ext cx="3483401" cy="3483401"/>
        </a:xfrm>
        <a:prstGeom prst="circularArrow">
          <a:avLst>
            <a:gd name="adj1" fmla="val 4688"/>
            <a:gd name="adj2" fmla="val 299029"/>
            <a:gd name="adj3" fmla="val 2531634"/>
            <a:gd name="adj4" fmla="val 15828348"/>
            <a:gd name="adj5" fmla="val 5469"/>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B1D47B-6EA4-475B-B459-A16475102B08}">
      <dsp:nvSpPr>
        <dsp:cNvPr id="0" name=""/>
        <dsp:cNvSpPr/>
      </dsp:nvSpPr>
      <dsp:spPr>
        <a:xfrm>
          <a:off x="1463811" y="1152127"/>
          <a:ext cx="2530909" cy="2530909"/>
        </a:xfrm>
        <a:prstGeom prst="leftCircularArrow">
          <a:avLst>
            <a:gd name="adj1" fmla="val 6452"/>
            <a:gd name="adj2" fmla="val 429999"/>
            <a:gd name="adj3" fmla="val 10489124"/>
            <a:gd name="adj4" fmla="val 14837806"/>
            <a:gd name="adj5" fmla="val 7527"/>
          </a:avLst>
        </a:prstGeom>
        <a:solidFill>
          <a:schemeClr val="accent5">
            <a:hueOff val="-7009649"/>
            <a:satOff val="10306"/>
            <a:lumOff val="882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A2FD45-75AE-4E39-AA61-496BC5D31298}">
      <dsp:nvSpPr>
        <dsp:cNvPr id="0" name=""/>
        <dsp:cNvSpPr/>
      </dsp:nvSpPr>
      <dsp:spPr>
        <a:xfrm>
          <a:off x="2585478" y="-210081"/>
          <a:ext cx="2728829" cy="2728829"/>
        </a:xfrm>
        <a:prstGeom prst="circularArrow">
          <a:avLst>
            <a:gd name="adj1" fmla="val 5984"/>
            <a:gd name="adj2" fmla="val 394124"/>
            <a:gd name="adj3" fmla="val 13313824"/>
            <a:gd name="adj4" fmla="val 10508221"/>
            <a:gd name="adj5" fmla="val 6981"/>
          </a:avLst>
        </a:prstGeom>
        <a:solidFill>
          <a:schemeClr val="accent5">
            <a:hueOff val="-14019298"/>
            <a:satOff val="20613"/>
            <a:lumOff val="17647"/>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FE98F-44DB-45C7-8A5B-7287645B3C32}">
      <dsp:nvSpPr>
        <dsp:cNvPr id="0" name=""/>
        <dsp:cNvSpPr/>
      </dsp:nvSpPr>
      <dsp:spPr>
        <a:xfrm>
          <a:off x="3480054" y="2226606"/>
          <a:ext cx="2721407" cy="2721407"/>
        </a:xfrm>
        <a:prstGeom prst="gear9">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r-FR" sz="1800" b="1" kern="1200" dirty="0">
              <a:solidFill>
                <a:schemeClr val="bg1"/>
              </a:solidFill>
            </a:rPr>
            <a:t>Développement de compétences techniques </a:t>
          </a:r>
        </a:p>
      </dsp:txBody>
      <dsp:txXfrm>
        <a:off x="4027178" y="2864083"/>
        <a:ext cx="1627159" cy="1398859"/>
      </dsp:txXfrm>
    </dsp:sp>
    <dsp:sp modelId="{2EEAB062-FC05-47D2-8BAA-0B58D79A841A}">
      <dsp:nvSpPr>
        <dsp:cNvPr id="0" name=""/>
        <dsp:cNvSpPr/>
      </dsp:nvSpPr>
      <dsp:spPr>
        <a:xfrm>
          <a:off x="1679853" y="1401515"/>
          <a:ext cx="2470464" cy="2342904"/>
        </a:xfrm>
        <a:prstGeom prst="gear6">
          <a:avLst/>
        </a:prstGeom>
        <a:solidFill>
          <a:schemeClr val="accent5">
            <a:hueOff val="-7009649"/>
            <a:satOff val="10306"/>
            <a:lumOff val="88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fr-FR" sz="1800" b="1" kern="1200" dirty="0"/>
        </a:p>
      </dsp:txBody>
      <dsp:txXfrm>
        <a:off x="2288228" y="1994913"/>
        <a:ext cx="1253714" cy="1156108"/>
      </dsp:txXfrm>
    </dsp:sp>
    <dsp:sp modelId="{789A14A5-78F9-4CA8-B290-F6267C3C7FDC}">
      <dsp:nvSpPr>
        <dsp:cNvPr id="0" name=""/>
        <dsp:cNvSpPr/>
      </dsp:nvSpPr>
      <dsp:spPr>
        <a:xfrm rot="20700000">
          <a:off x="3034039" y="217914"/>
          <a:ext cx="1939217" cy="1939217"/>
        </a:xfrm>
        <a:prstGeom prst="gear6">
          <a:avLst/>
        </a:prstGeom>
        <a:solidFill>
          <a:schemeClr val="accent5">
            <a:hueOff val="-14019298"/>
            <a:satOff val="20613"/>
            <a:lumOff val="17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fr-FR" sz="1800" kern="1200" dirty="0"/>
        </a:p>
      </dsp:txBody>
      <dsp:txXfrm rot="-20700000">
        <a:off x="3459367" y="643241"/>
        <a:ext cx="1088563" cy="1088563"/>
      </dsp:txXfrm>
    </dsp:sp>
    <dsp:sp modelId="{22288720-84E1-4624-A491-98E182EE2C7A}">
      <dsp:nvSpPr>
        <dsp:cNvPr id="0" name=""/>
        <dsp:cNvSpPr/>
      </dsp:nvSpPr>
      <dsp:spPr>
        <a:xfrm>
          <a:off x="3307951" y="1811178"/>
          <a:ext cx="3483401" cy="3483401"/>
        </a:xfrm>
        <a:prstGeom prst="circularArrow">
          <a:avLst>
            <a:gd name="adj1" fmla="val 4688"/>
            <a:gd name="adj2" fmla="val 299029"/>
            <a:gd name="adj3" fmla="val 2531634"/>
            <a:gd name="adj4" fmla="val 15828348"/>
            <a:gd name="adj5" fmla="val 5469"/>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B1D47B-6EA4-475B-B459-A16475102B08}">
      <dsp:nvSpPr>
        <dsp:cNvPr id="0" name=""/>
        <dsp:cNvSpPr/>
      </dsp:nvSpPr>
      <dsp:spPr>
        <a:xfrm>
          <a:off x="1463811" y="1152127"/>
          <a:ext cx="2530909" cy="2530909"/>
        </a:xfrm>
        <a:prstGeom prst="leftCircularArrow">
          <a:avLst>
            <a:gd name="adj1" fmla="val 6452"/>
            <a:gd name="adj2" fmla="val 429999"/>
            <a:gd name="adj3" fmla="val 10489124"/>
            <a:gd name="adj4" fmla="val 14837806"/>
            <a:gd name="adj5" fmla="val 7527"/>
          </a:avLst>
        </a:prstGeom>
        <a:solidFill>
          <a:schemeClr val="accent5">
            <a:hueOff val="-7009649"/>
            <a:satOff val="10306"/>
            <a:lumOff val="882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FF46C4-E00F-4EAA-8EDD-6E3C83EBFB45}">
      <dsp:nvSpPr>
        <dsp:cNvPr id="0" name=""/>
        <dsp:cNvSpPr/>
      </dsp:nvSpPr>
      <dsp:spPr>
        <a:xfrm>
          <a:off x="2585478" y="-210081"/>
          <a:ext cx="2728829" cy="2728829"/>
        </a:xfrm>
        <a:prstGeom prst="circularArrow">
          <a:avLst>
            <a:gd name="adj1" fmla="val 5984"/>
            <a:gd name="adj2" fmla="val 394124"/>
            <a:gd name="adj3" fmla="val 13313824"/>
            <a:gd name="adj4" fmla="val 10508221"/>
            <a:gd name="adj5" fmla="val 6981"/>
          </a:avLst>
        </a:prstGeom>
        <a:solidFill>
          <a:schemeClr val="accent5">
            <a:hueOff val="-14019298"/>
            <a:satOff val="20613"/>
            <a:lumOff val="17647"/>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DB5CD0-7AB7-48C1-AFFA-BAB3DA49ED90}">
      <dsp:nvSpPr>
        <dsp:cNvPr id="0" name=""/>
        <dsp:cNvSpPr/>
      </dsp:nvSpPr>
      <dsp:spPr>
        <a:xfrm>
          <a:off x="0" y="387736"/>
          <a:ext cx="8678863" cy="5544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8E59C7-09A8-4C12-96FB-B1A5145C7B13}">
      <dsp:nvSpPr>
        <dsp:cNvPr id="0" name=""/>
        <dsp:cNvSpPr/>
      </dsp:nvSpPr>
      <dsp:spPr>
        <a:xfrm>
          <a:off x="433943" y="63016"/>
          <a:ext cx="7027856" cy="64944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628" tIns="0" rIns="229628" bIns="0" numCol="1" spcCol="1270" anchor="ctr" anchorCtr="0">
          <a:noAutofit/>
        </a:bodyPr>
        <a:lstStyle/>
        <a:p>
          <a:pPr marL="0" lvl="0" indent="0" algn="l" defTabSz="977900">
            <a:lnSpc>
              <a:spcPct val="90000"/>
            </a:lnSpc>
            <a:spcBef>
              <a:spcPct val="0"/>
            </a:spcBef>
            <a:spcAft>
              <a:spcPct val="35000"/>
            </a:spcAft>
            <a:buNone/>
          </a:pPr>
          <a:r>
            <a:rPr lang="fr-FR" sz="2200" kern="1200" dirty="0"/>
            <a:t>Réfléchir à ses objectifs après le bac pro</a:t>
          </a:r>
        </a:p>
      </dsp:txBody>
      <dsp:txXfrm>
        <a:off x="465646" y="94719"/>
        <a:ext cx="6964450" cy="586034"/>
      </dsp:txXfrm>
    </dsp:sp>
    <dsp:sp modelId="{312CC6DC-6359-4881-9950-0F4BF62308B1}">
      <dsp:nvSpPr>
        <dsp:cNvPr id="0" name=""/>
        <dsp:cNvSpPr/>
      </dsp:nvSpPr>
      <dsp:spPr>
        <a:xfrm>
          <a:off x="0" y="1385656"/>
          <a:ext cx="8678863" cy="554400"/>
        </a:xfrm>
        <a:prstGeom prst="rect">
          <a:avLst/>
        </a:prstGeom>
        <a:solidFill>
          <a:schemeClr val="lt1">
            <a:alpha val="90000"/>
            <a:hueOff val="0"/>
            <a:satOff val="0"/>
            <a:lumOff val="0"/>
            <a:alphaOff val="0"/>
          </a:schemeClr>
        </a:solidFill>
        <a:ln w="25400" cap="flat" cmpd="sng" algn="ctr">
          <a:solidFill>
            <a:schemeClr val="accent5">
              <a:hueOff val="-4673100"/>
              <a:satOff val="6871"/>
              <a:lumOff val="5882"/>
              <a:alphaOff val="0"/>
            </a:schemeClr>
          </a:solidFill>
          <a:prstDash val="solid"/>
        </a:ln>
        <a:effectLst/>
      </dsp:spPr>
      <dsp:style>
        <a:lnRef idx="2">
          <a:scrgbClr r="0" g="0" b="0"/>
        </a:lnRef>
        <a:fillRef idx="1">
          <a:scrgbClr r="0" g="0" b="0"/>
        </a:fillRef>
        <a:effectRef idx="0">
          <a:scrgbClr r="0" g="0" b="0"/>
        </a:effectRef>
        <a:fontRef idx="minor"/>
      </dsp:style>
    </dsp:sp>
    <dsp:sp modelId="{A0BA11DB-B166-421B-BC8D-CA21104F67BA}">
      <dsp:nvSpPr>
        <dsp:cNvPr id="0" name=""/>
        <dsp:cNvSpPr/>
      </dsp:nvSpPr>
      <dsp:spPr>
        <a:xfrm>
          <a:off x="433943" y="1060936"/>
          <a:ext cx="6075204" cy="649440"/>
        </a:xfrm>
        <a:prstGeom prst="roundRect">
          <a:avLst/>
        </a:prstGeom>
        <a:solidFill>
          <a:schemeClr val="accent5">
            <a:hueOff val="-4673100"/>
            <a:satOff val="6871"/>
            <a:lumOff val="58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628" tIns="0" rIns="229628" bIns="0" numCol="1" spcCol="1270" anchor="ctr" anchorCtr="0">
          <a:noAutofit/>
        </a:bodyPr>
        <a:lstStyle/>
        <a:p>
          <a:pPr marL="0" lvl="0" indent="0" algn="l" defTabSz="977900">
            <a:lnSpc>
              <a:spcPct val="90000"/>
            </a:lnSpc>
            <a:spcBef>
              <a:spcPct val="0"/>
            </a:spcBef>
            <a:spcAft>
              <a:spcPct val="35000"/>
            </a:spcAft>
            <a:buNone/>
          </a:pPr>
          <a:r>
            <a:rPr lang="fr-FR" sz="2200" kern="1200" dirty="0"/>
            <a:t>Identifier ses points forts, ses fragilités, ses besoins et ses centres d’intérêt</a:t>
          </a:r>
        </a:p>
      </dsp:txBody>
      <dsp:txXfrm>
        <a:off x="465646" y="1092639"/>
        <a:ext cx="6011798" cy="586034"/>
      </dsp:txXfrm>
    </dsp:sp>
    <dsp:sp modelId="{74CC757C-9F18-4C10-A695-F59632EF42AD}">
      <dsp:nvSpPr>
        <dsp:cNvPr id="0" name=""/>
        <dsp:cNvSpPr/>
      </dsp:nvSpPr>
      <dsp:spPr>
        <a:xfrm>
          <a:off x="0" y="2383576"/>
          <a:ext cx="8678863" cy="554400"/>
        </a:xfrm>
        <a:prstGeom prst="rect">
          <a:avLst/>
        </a:prstGeom>
        <a:solidFill>
          <a:schemeClr val="lt1">
            <a:alpha val="90000"/>
            <a:hueOff val="0"/>
            <a:satOff val="0"/>
            <a:lumOff val="0"/>
            <a:alphaOff val="0"/>
          </a:schemeClr>
        </a:solidFill>
        <a:ln w="25400" cap="flat" cmpd="sng" algn="ctr">
          <a:solidFill>
            <a:schemeClr val="accent5">
              <a:hueOff val="-9346199"/>
              <a:satOff val="13742"/>
              <a:lumOff val="11765"/>
              <a:alphaOff val="0"/>
            </a:schemeClr>
          </a:solidFill>
          <a:prstDash val="solid"/>
        </a:ln>
        <a:effectLst/>
      </dsp:spPr>
      <dsp:style>
        <a:lnRef idx="2">
          <a:scrgbClr r="0" g="0" b="0"/>
        </a:lnRef>
        <a:fillRef idx="1">
          <a:scrgbClr r="0" g="0" b="0"/>
        </a:fillRef>
        <a:effectRef idx="0">
          <a:scrgbClr r="0" g="0" b="0"/>
        </a:effectRef>
        <a:fontRef idx="minor"/>
      </dsp:style>
    </dsp:sp>
    <dsp:sp modelId="{1F451CAE-415E-4CAE-8BCD-115066ABE43B}">
      <dsp:nvSpPr>
        <dsp:cNvPr id="0" name=""/>
        <dsp:cNvSpPr/>
      </dsp:nvSpPr>
      <dsp:spPr>
        <a:xfrm>
          <a:off x="433943" y="2058856"/>
          <a:ext cx="6075204" cy="649440"/>
        </a:xfrm>
        <a:prstGeom prst="roundRect">
          <a:avLst/>
        </a:prstGeom>
        <a:solidFill>
          <a:schemeClr val="accent5">
            <a:hueOff val="-9346199"/>
            <a:satOff val="13742"/>
            <a:lumOff val="11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628" tIns="0" rIns="229628" bIns="0" numCol="1" spcCol="1270" anchor="ctr" anchorCtr="0">
          <a:noAutofit/>
        </a:bodyPr>
        <a:lstStyle/>
        <a:p>
          <a:pPr marL="0" lvl="0" indent="0" algn="l" defTabSz="977900">
            <a:lnSpc>
              <a:spcPct val="90000"/>
            </a:lnSpc>
            <a:spcBef>
              <a:spcPct val="0"/>
            </a:spcBef>
            <a:spcAft>
              <a:spcPct val="35000"/>
            </a:spcAft>
            <a:buNone/>
          </a:pPr>
          <a:r>
            <a:rPr lang="fr-FR" sz="2200" kern="1200" dirty="0"/>
            <a:t>Echanger avec ses professeurs, sa famille, le psychologue de l’éducation nationale</a:t>
          </a:r>
        </a:p>
      </dsp:txBody>
      <dsp:txXfrm>
        <a:off x="465646" y="2090559"/>
        <a:ext cx="6011798" cy="586034"/>
      </dsp:txXfrm>
    </dsp:sp>
    <dsp:sp modelId="{07CAA454-C627-4E81-9D92-0EC84C09B280}">
      <dsp:nvSpPr>
        <dsp:cNvPr id="0" name=""/>
        <dsp:cNvSpPr/>
      </dsp:nvSpPr>
      <dsp:spPr>
        <a:xfrm>
          <a:off x="0" y="3381496"/>
          <a:ext cx="8678863" cy="554400"/>
        </a:xfrm>
        <a:prstGeom prst="rect">
          <a:avLst/>
        </a:prstGeom>
        <a:solidFill>
          <a:schemeClr val="lt1">
            <a:alpha val="90000"/>
            <a:hueOff val="0"/>
            <a:satOff val="0"/>
            <a:lumOff val="0"/>
            <a:alphaOff val="0"/>
          </a:schemeClr>
        </a:solidFill>
        <a:ln w="25400" cap="flat" cmpd="sng" algn="ctr">
          <a:solidFill>
            <a:schemeClr val="accent5">
              <a:hueOff val="-14019298"/>
              <a:satOff val="20613"/>
              <a:lumOff val="17647"/>
              <a:alphaOff val="0"/>
            </a:schemeClr>
          </a:solidFill>
          <a:prstDash val="solid"/>
        </a:ln>
        <a:effectLst/>
      </dsp:spPr>
      <dsp:style>
        <a:lnRef idx="2">
          <a:scrgbClr r="0" g="0" b="0"/>
        </a:lnRef>
        <a:fillRef idx="1">
          <a:scrgbClr r="0" g="0" b="0"/>
        </a:fillRef>
        <a:effectRef idx="0">
          <a:scrgbClr r="0" g="0" b="0"/>
        </a:effectRef>
        <a:fontRef idx="minor"/>
      </dsp:style>
    </dsp:sp>
    <dsp:sp modelId="{0FD57D6C-B0DB-4EA7-9CE5-47AD492EA1C0}">
      <dsp:nvSpPr>
        <dsp:cNvPr id="0" name=""/>
        <dsp:cNvSpPr/>
      </dsp:nvSpPr>
      <dsp:spPr>
        <a:xfrm>
          <a:off x="433943" y="3056776"/>
          <a:ext cx="6075204" cy="649440"/>
        </a:xfrm>
        <a:prstGeom prst="roundRect">
          <a:avLst/>
        </a:prstGeom>
        <a:solidFill>
          <a:schemeClr val="accent5">
            <a:hueOff val="-14019298"/>
            <a:satOff val="20613"/>
            <a:lumOff val="17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628" tIns="0" rIns="229628" bIns="0" numCol="1" spcCol="1270" anchor="ctr" anchorCtr="0">
          <a:noAutofit/>
        </a:bodyPr>
        <a:lstStyle/>
        <a:p>
          <a:pPr marL="0" lvl="0" indent="0" algn="l" defTabSz="977900">
            <a:lnSpc>
              <a:spcPct val="90000"/>
            </a:lnSpc>
            <a:spcBef>
              <a:spcPct val="0"/>
            </a:spcBef>
            <a:spcAft>
              <a:spcPct val="35000"/>
            </a:spcAft>
            <a:buNone/>
          </a:pPr>
          <a:r>
            <a:rPr lang="fr-FR" sz="2200" kern="1200" dirty="0"/>
            <a:t>Indiquer son choix dans la fiche dialogue donnée par l’établissement</a:t>
          </a:r>
        </a:p>
      </dsp:txBody>
      <dsp:txXfrm>
        <a:off x="465646" y="3088479"/>
        <a:ext cx="6011798" cy="5860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3FD697-6AC0-4FF3-BCB4-7987C495BDED}">
      <dsp:nvSpPr>
        <dsp:cNvPr id="0" name=""/>
        <dsp:cNvSpPr/>
      </dsp:nvSpPr>
      <dsp:spPr>
        <a:xfrm>
          <a:off x="2712" y="289993"/>
          <a:ext cx="2644340" cy="757942"/>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fr-FR" sz="2800" kern="1200" dirty="0"/>
            <a:t>1</a:t>
          </a:r>
          <a:r>
            <a:rPr lang="fr-FR" sz="2800" kern="1200" baseline="30000" dirty="0"/>
            <a:t>er</a:t>
          </a:r>
          <a:r>
            <a:rPr lang="fr-FR" sz="2800" kern="1200" dirty="0"/>
            <a:t> trimestre</a:t>
          </a:r>
        </a:p>
      </dsp:txBody>
      <dsp:txXfrm>
        <a:off x="2712" y="289993"/>
        <a:ext cx="2644340" cy="757942"/>
      </dsp:txXfrm>
    </dsp:sp>
    <dsp:sp modelId="{1E41EC35-0C47-462E-A422-14B5304A904E}">
      <dsp:nvSpPr>
        <dsp:cNvPr id="0" name=""/>
        <dsp:cNvSpPr/>
      </dsp:nvSpPr>
      <dsp:spPr>
        <a:xfrm>
          <a:off x="2712" y="898039"/>
          <a:ext cx="2644340" cy="281088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fr-FR" sz="1800" kern="1200" dirty="0"/>
            <a:t>Information sur le parcours différencié</a:t>
          </a:r>
        </a:p>
        <a:p>
          <a:pPr marL="171450" lvl="1" indent="-171450" algn="l" defTabSz="800100">
            <a:lnSpc>
              <a:spcPct val="90000"/>
            </a:lnSpc>
            <a:spcBef>
              <a:spcPct val="0"/>
            </a:spcBef>
            <a:spcAft>
              <a:spcPct val="15000"/>
            </a:spcAft>
            <a:buChar char="•"/>
          </a:pPr>
          <a:r>
            <a:rPr lang="fr-FR" sz="1800" kern="1200" dirty="0"/>
            <a:t>Remise de la fiche dialogue</a:t>
          </a:r>
        </a:p>
        <a:p>
          <a:pPr marL="171450" lvl="1" indent="-171450" algn="l" defTabSz="800100">
            <a:lnSpc>
              <a:spcPct val="90000"/>
            </a:lnSpc>
            <a:spcBef>
              <a:spcPct val="0"/>
            </a:spcBef>
            <a:spcAft>
              <a:spcPct val="15000"/>
            </a:spcAft>
            <a:buChar char="•"/>
          </a:pPr>
          <a:r>
            <a:rPr lang="fr-FR" sz="1800" kern="1200" dirty="0"/>
            <a:t>Formulation du choix de l’élève</a:t>
          </a:r>
        </a:p>
        <a:p>
          <a:pPr marL="171450" lvl="1" indent="-171450" algn="l" defTabSz="800100">
            <a:lnSpc>
              <a:spcPct val="90000"/>
            </a:lnSpc>
            <a:spcBef>
              <a:spcPct val="0"/>
            </a:spcBef>
            <a:spcAft>
              <a:spcPct val="15000"/>
            </a:spcAft>
            <a:buChar char="•"/>
          </a:pPr>
          <a:r>
            <a:rPr lang="fr-FR" sz="1800" kern="1200" dirty="0"/>
            <a:t>Avis du conseil de classe</a:t>
          </a:r>
        </a:p>
      </dsp:txBody>
      <dsp:txXfrm>
        <a:off x="2712" y="898039"/>
        <a:ext cx="2644340" cy="2810880"/>
      </dsp:txXfrm>
    </dsp:sp>
    <dsp:sp modelId="{CFE1A3DF-DC13-4F72-8C9E-BC8F9FAE1306}">
      <dsp:nvSpPr>
        <dsp:cNvPr id="0" name=""/>
        <dsp:cNvSpPr/>
      </dsp:nvSpPr>
      <dsp:spPr>
        <a:xfrm>
          <a:off x="3017260" y="289993"/>
          <a:ext cx="2644340" cy="757942"/>
        </a:xfrm>
        <a:prstGeom prst="rect">
          <a:avLst/>
        </a:prstGeom>
        <a:solidFill>
          <a:schemeClr val="accent5">
            <a:hueOff val="-7009649"/>
            <a:satOff val="10306"/>
            <a:lumOff val="8824"/>
            <a:alphaOff val="0"/>
          </a:schemeClr>
        </a:solidFill>
        <a:ln w="25400" cap="flat" cmpd="sng" algn="ctr">
          <a:solidFill>
            <a:schemeClr val="accent5">
              <a:hueOff val="-7009649"/>
              <a:satOff val="10306"/>
              <a:lumOff val="882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fr-FR" sz="2800" kern="1200" dirty="0"/>
            <a:t>2</a:t>
          </a:r>
          <a:r>
            <a:rPr lang="fr-FR" sz="2800" kern="1200" baseline="30000" dirty="0"/>
            <a:t>ème</a:t>
          </a:r>
          <a:r>
            <a:rPr lang="fr-FR" sz="2800" kern="1200" dirty="0"/>
            <a:t> trimestre</a:t>
          </a:r>
        </a:p>
      </dsp:txBody>
      <dsp:txXfrm>
        <a:off x="3017260" y="289993"/>
        <a:ext cx="2644340" cy="757942"/>
      </dsp:txXfrm>
    </dsp:sp>
    <dsp:sp modelId="{1CCEEB4C-F9E0-4C0B-BA3C-596CEC2245F0}">
      <dsp:nvSpPr>
        <dsp:cNvPr id="0" name=""/>
        <dsp:cNvSpPr/>
      </dsp:nvSpPr>
      <dsp:spPr>
        <a:xfrm>
          <a:off x="3017260" y="898039"/>
          <a:ext cx="2644340" cy="2810880"/>
        </a:xfrm>
        <a:prstGeom prst="rect">
          <a:avLst/>
        </a:prstGeom>
        <a:solidFill>
          <a:schemeClr val="accent5">
            <a:tint val="40000"/>
            <a:alpha val="90000"/>
            <a:hueOff val="-7052449"/>
            <a:satOff val="13276"/>
            <a:lumOff val="2008"/>
            <a:alphaOff val="0"/>
          </a:schemeClr>
        </a:solidFill>
        <a:ln w="25400" cap="flat" cmpd="sng" algn="ctr">
          <a:solidFill>
            <a:schemeClr val="accent5">
              <a:tint val="40000"/>
              <a:alpha val="90000"/>
              <a:hueOff val="-7052449"/>
              <a:satOff val="13276"/>
              <a:lumOff val="20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fr-FR" sz="1800" kern="1200" dirty="0"/>
            <a:t>Échange avec l’équipe éducative</a:t>
          </a:r>
        </a:p>
        <a:p>
          <a:pPr marL="171450" lvl="1" indent="-171450" algn="l" defTabSz="800100">
            <a:lnSpc>
              <a:spcPct val="90000"/>
            </a:lnSpc>
            <a:spcBef>
              <a:spcPct val="0"/>
            </a:spcBef>
            <a:spcAft>
              <a:spcPct val="15000"/>
            </a:spcAft>
            <a:buChar char="•"/>
          </a:pPr>
          <a:r>
            <a:rPr lang="fr-FR" sz="1800" kern="1200" dirty="0"/>
            <a:t>Information sur l’organisation des modules et les attendus</a:t>
          </a:r>
        </a:p>
        <a:p>
          <a:pPr marL="171450" lvl="1" indent="-171450" algn="l" defTabSz="800100">
            <a:lnSpc>
              <a:spcPct val="90000"/>
            </a:lnSpc>
            <a:spcBef>
              <a:spcPct val="0"/>
            </a:spcBef>
            <a:spcAft>
              <a:spcPct val="15000"/>
            </a:spcAft>
            <a:buChar char="•"/>
          </a:pPr>
          <a:r>
            <a:rPr lang="fr-FR" sz="1800" kern="1200" dirty="0"/>
            <a:t>Confirmation du choix du module</a:t>
          </a:r>
        </a:p>
        <a:p>
          <a:pPr marL="171450" lvl="1" indent="-171450" algn="l" defTabSz="800100">
            <a:lnSpc>
              <a:spcPct val="90000"/>
            </a:lnSpc>
            <a:spcBef>
              <a:spcPct val="0"/>
            </a:spcBef>
            <a:spcAft>
              <a:spcPct val="15000"/>
            </a:spcAft>
            <a:buChar char="•"/>
          </a:pPr>
          <a:r>
            <a:rPr lang="fr-FR" sz="1800" kern="1200" dirty="0"/>
            <a:t>Inscription au module</a:t>
          </a:r>
        </a:p>
      </dsp:txBody>
      <dsp:txXfrm>
        <a:off x="3017260" y="898039"/>
        <a:ext cx="2644340" cy="2810880"/>
      </dsp:txXfrm>
    </dsp:sp>
    <dsp:sp modelId="{4B635887-876C-47FC-AA50-1D665CCE2144}">
      <dsp:nvSpPr>
        <dsp:cNvPr id="0" name=""/>
        <dsp:cNvSpPr/>
      </dsp:nvSpPr>
      <dsp:spPr>
        <a:xfrm>
          <a:off x="6031809" y="289993"/>
          <a:ext cx="2644340" cy="757942"/>
        </a:xfrm>
        <a:prstGeom prst="rect">
          <a:avLst/>
        </a:prstGeom>
        <a:solidFill>
          <a:schemeClr val="accent5">
            <a:hueOff val="-14019298"/>
            <a:satOff val="20613"/>
            <a:lumOff val="17647"/>
            <a:alphaOff val="0"/>
          </a:schemeClr>
        </a:solidFill>
        <a:ln w="25400" cap="flat" cmpd="sng" algn="ctr">
          <a:solidFill>
            <a:schemeClr val="accent5">
              <a:hueOff val="-14019298"/>
              <a:satOff val="20613"/>
              <a:lumOff val="1764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fr-FR" sz="2400" kern="1200" dirty="0"/>
            <a:t>3</a:t>
          </a:r>
          <a:r>
            <a:rPr lang="fr-FR" sz="2400" kern="1200" baseline="30000" dirty="0"/>
            <a:t>ème</a:t>
          </a:r>
          <a:r>
            <a:rPr lang="fr-FR" sz="2400" kern="1200" dirty="0"/>
            <a:t> trimestre</a:t>
          </a:r>
        </a:p>
      </dsp:txBody>
      <dsp:txXfrm>
        <a:off x="6031809" y="289993"/>
        <a:ext cx="2644340" cy="757942"/>
      </dsp:txXfrm>
    </dsp:sp>
    <dsp:sp modelId="{CD9A529B-FEAD-4E0C-AD32-E4CD8D164B71}">
      <dsp:nvSpPr>
        <dsp:cNvPr id="0" name=""/>
        <dsp:cNvSpPr/>
      </dsp:nvSpPr>
      <dsp:spPr>
        <a:xfrm>
          <a:off x="6031809" y="898039"/>
          <a:ext cx="2644340" cy="2810880"/>
        </a:xfrm>
        <a:prstGeom prst="rect">
          <a:avLst/>
        </a:prstGeom>
        <a:solidFill>
          <a:schemeClr val="accent5">
            <a:tint val="40000"/>
            <a:alpha val="90000"/>
            <a:hueOff val="-14104897"/>
            <a:satOff val="26552"/>
            <a:lumOff val="4016"/>
            <a:alphaOff val="0"/>
          </a:schemeClr>
        </a:solidFill>
        <a:ln w="25400" cap="flat" cmpd="sng" algn="ctr">
          <a:solidFill>
            <a:schemeClr val="accent5">
              <a:tint val="40000"/>
              <a:alpha val="90000"/>
              <a:hueOff val="-14104897"/>
              <a:satOff val="26552"/>
              <a:lumOff val="401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fr-FR" sz="1800" kern="1200" dirty="0"/>
            <a:t>Début du module</a:t>
          </a:r>
        </a:p>
      </dsp:txBody>
      <dsp:txXfrm>
        <a:off x="6031809" y="898039"/>
        <a:ext cx="2644340" cy="2810880"/>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a:lvl1pPr>
          </a:lstStyle>
          <a:p>
            <a:fld id="{F672734A-302A-465A-B65E-8C7E1595ED73}" type="datetimeFigureOut">
              <a:rPr lang="fr-FR" smtClean="0"/>
              <a:t>05/11/2024</a:t>
            </a:fld>
            <a:endParaRPr lang="fr-FR"/>
          </a:p>
        </p:txBody>
      </p:sp>
      <p:sp>
        <p:nvSpPr>
          <p:cNvPr id="4" name="Espace réservé du pied de page 3"/>
          <p:cNvSpPr>
            <a:spLocks noGrp="1"/>
          </p:cNvSpPr>
          <p:nvPr>
            <p:ph type="ftr" sz="quarter" idx="2"/>
          </p:nvPr>
        </p:nvSpPr>
        <p:spPr>
          <a:xfrm>
            <a:off x="0" y="9429750"/>
            <a:ext cx="2946400" cy="496889"/>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9" y="9429750"/>
            <a:ext cx="2946400" cy="496889"/>
          </a:xfrm>
          <a:prstGeom prst="rect">
            <a:avLst/>
          </a:prstGeom>
        </p:spPr>
        <p:txBody>
          <a:bodyPr vert="horz" lIns="91440" tIns="45720" rIns="91440" bIns="45720" rtlCol="0" anchor="b"/>
          <a:lstStyle>
            <a:lvl1pPr algn="r">
              <a:defRPr sz="1200"/>
            </a:lvl1pPr>
          </a:lstStyle>
          <a:p>
            <a:fld id="{64F36498-D80E-4C2B-84F1-37470C599067}" type="slidenum">
              <a:rPr lang="fr-FR" smtClean="0"/>
              <a:t>‹N°›</a:t>
            </a:fld>
            <a:endParaRPr lang="fr-FR"/>
          </a:p>
        </p:txBody>
      </p:sp>
    </p:spTree>
    <p:extLst>
      <p:ext uri="{BB962C8B-B14F-4D97-AF65-F5344CB8AC3E}">
        <p14:creationId xmlns:p14="http://schemas.microsoft.com/office/powerpoint/2010/main" val="2769173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8055"/>
          </a:xfrm>
          <a:prstGeom prst="rect">
            <a:avLst/>
          </a:prstGeom>
        </p:spPr>
        <p:txBody>
          <a:bodyPr vert="horz" lIns="107031" tIns="53515" rIns="107031" bIns="53515" rtlCol="0"/>
          <a:lstStyle>
            <a:lvl1pPr algn="l">
              <a:defRPr sz="1400"/>
            </a:lvl1pPr>
          </a:lstStyle>
          <a:p>
            <a:endParaRPr lang="fr-FR"/>
          </a:p>
        </p:txBody>
      </p:sp>
      <p:sp>
        <p:nvSpPr>
          <p:cNvPr id="3" name="Espace réservé de la date 2"/>
          <p:cNvSpPr>
            <a:spLocks noGrp="1"/>
          </p:cNvSpPr>
          <p:nvPr>
            <p:ph type="dt" idx="1"/>
          </p:nvPr>
        </p:nvSpPr>
        <p:spPr>
          <a:xfrm>
            <a:off x="3849920" y="0"/>
            <a:ext cx="2945659" cy="498055"/>
          </a:xfrm>
          <a:prstGeom prst="rect">
            <a:avLst/>
          </a:prstGeom>
        </p:spPr>
        <p:txBody>
          <a:bodyPr vert="horz" lIns="107031" tIns="53515" rIns="107031" bIns="53515" rtlCol="0"/>
          <a:lstStyle>
            <a:lvl1pPr algn="r">
              <a:defRPr sz="1400"/>
            </a:lvl1pPr>
          </a:lstStyle>
          <a:p>
            <a:fld id="{43A28474-ABFB-424C-ACED-BF7B6BB1E75E}" type="datetimeFigureOut">
              <a:rPr lang="fr-FR" smtClean="0"/>
              <a:t>05/11/2024</a:t>
            </a:fld>
            <a:endParaRPr lang="fr-FR"/>
          </a:p>
        </p:txBody>
      </p:sp>
      <p:sp>
        <p:nvSpPr>
          <p:cNvPr id="4" name="Espace réservé de l'image des diapositives 3"/>
          <p:cNvSpPr>
            <a:spLocks noGrp="1" noRot="1" noChangeAspect="1"/>
          </p:cNvSpPr>
          <p:nvPr>
            <p:ph type="sldImg" idx="2"/>
          </p:nvPr>
        </p:nvSpPr>
        <p:spPr>
          <a:xfrm>
            <a:off x="425450" y="1243013"/>
            <a:ext cx="5946775" cy="3346450"/>
          </a:xfrm>
          <a:prstGeom prst="rect">
            <a:avLst/>
          </a:prstGeom>
          <a:noFill/>
          <a:ln w="12700">
            <a:solidFill>
              <a:prstClr val="black"/>
            </a:solidFill>
          </a:ln>
        </p:spPr>
        <p:txBody>
          <a:bodyPr vert="horz" lIns="107031" tIns="53515" rIns="107031" bIns="53515" rtlCol="0" anchor="ctr"/>
          <a:lstStyle/>
          <a:p>
            <a:endParaRPr lang="fr-FR"/>
          </a:p>
        </p:txBody>
      </p:sp>
      <p:sp>
        <p:nvSpPr>
          <p:cNvPr id="5" name="Espace réservé des notes 4"/>
          <p:cNvSpPr>
            <a:spLocks noGrp="1"/>
          </p:cNvSpPr>
          <p:nvPr>
            <p:ph type="body" sz="quarter" idx="3"/>
          </p:nvPr>
        </p:nvSpPr>
        <p:spPr>
          <a:xfrm>
            <a:off x="679768" y="4777195"/>
            <a:ext cx="5438140" cy="3908614"/>
          </a:xfrm>
          <a:prstGeom prst="rect">
            <a:avLst/>
          </a:prstGeom>
        </p:spPr>
        <p:txBody>
          <a:bodyPr vert="horz" lIns="107031" tIns="53515" rIns="107031" bIns="53515"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428584"/>
            <a:ext cx="2945659" cy="498055"/>
          </a:xfrm>
          <a:prstGeom prst="rect">
            <a:avLst/>
          </a:prstGeom>
        </p:spPr>
        <p:txBody>
          <a:bodyPr vert="horz" lIns="107031" tIns="53515" rIns="107031" bIns="53515" rtlCol="0" anchor="b"/>
          <a:lstStyle>
            <a:lvl1pPr algn="l">
              <a:defRPr sz="1400"/>
            </a:lvl1pPr>
          </a:lstStyle>
          <a:p>
            <a:endParaRPr lang="fr-FR"/>
          </a:p>
        </p:txBody>
      </p:sp>
      <p:sp>
        <p:nvSpPr>
          <p:cNvPr id="7" name="Espace réservé du numéro de diapositive 6"/>
          <p:cNvSpPr>
            <a:spLocks noGrp="1"/>
          </p:cNvSpPr>
          <p:nvPr>
            <p:ph type="sldNum" sz="quarter" idx="5"/>
          </p:nvPr>
        </p:nvSpPr>
        <p:spPr>
          <a:xfrm>
            <a:off x="3849920" y="9428584"/>
            <a:ext cx="2945659" cy="498055"/>
          </a:xfrm>
          <a:prstGeom prst="rect">
            <a:avLst/>
          </a:prstGeom>
        </p:spPr>
        <p:txBody>
          <a:bodyPr vert="horz" lIns="107031" tIns="53515" rIns="107031" bIns="53515" rtlCol="0" anchor="b"/>
          <a:lstStyle>
            <a:lvl1pPr algn="r">
              <a:defRPr sz="1400"/>
            </a:lvl1pPr>
          </a:lstStyle>
          <a:p>
            <a:fld id="{AC1C057A-92B2-4340-A644-636DACCAC46D}" type="slidenum">
              <a:rPr lang="fr-FR" smtClean="0"/>
              <a:t>‹N°›</a:t>
            </a:fld>
            <a:endParaRPr lang="fr-FR"/>
          </a:p>
        </p:txBody>
      </p:sp>
    </p:spTree>
    <p:extLst>
      <p:ext uri="{BB962C8B-B14F-4D97-AF65-F5344CB8AC3E}">
        <p14:creationId xmlns:p14="http://schemas.microsoft.com/office/powerpoint/2010/main" val="98944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legifrance.gouv.fr/jorf/id/JORFTEXT000047963959"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www.legifrance.gouv.fr/loda/id/JORFTEXT000000528079" TargetMode="External"/><Relationship Id="rId4" Type="http://schemas.openxmlformats.org/officeDocument/2006/relationships/hyperlink" Target="https://www.legifrance.gouv.fr/jorf/id/JORFTEXT000047963979"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46222AF-2293-4807-B3DA-261D2C17952F}" type="slidenum">
              <a:rPr lang="fr-FR" smtClean="0"/>
              <a:pPr>
                <a:defRPr/>
              </a:pPr>
              <a:t>1</a:t>
            </a:fld>
            <a:endParaRPr lang="fr-FR" dirty="0"/>
          </a:p>
        </p:txBody>
      </p:sp>
    </p:spTree>
    <p:extLst>
      <p:ext uri="{BB962C8B-B14F-4D97-AF65-F5344CB8AC3E}">
        <p14:creationId xmlns:p14="http://schemas.microsoft.com/office/powerpoint/2010/main" val="2824581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13</a:t>
            </a:fld>
            <a:endParaRPr lang="fr-FR"/>
          </a:p>
        </p:txBody>
      </p:sp>
    </p:spTree>
    <p:extLst>
      <p:ext uri="{BB962C8B-B14F-4D97-AF65-F5344CB8AC3E}">
        <p14:creationId xmlns:p14="http://schemas.microsoft.com/office/powerpoint/2010/main" val="765450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15</a:t>
            </a:fld>
            <a:endParaRPr lang="fr-FR"/>
          </a:p>
        </p:txBody>
      </p:sp>
    </p:spTree>
    <p:extLst>
      <p:ext uri="{BB962C8B-B14F-4D97-AF65-F5344CB8AC3E}">
        <p14:creationId xmlns:p14="http://schemas.microsoft.com/office/powerpoint/2010/main" val="3062163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00682" indent="-200682" algn="just">
              <a:buFontTx/>
              <a:buChar char="-"/>
            </a:pPr>
            <a:r>
              <a:rPr lang="fr-FR" sz="1400" dirty="0">
                <a:latin typeface="Arial" panose="020B0604020202020204" pitchFamily="34" charset="0"/>
                <a:cs typeface="Arial" panose="020B0604020202020204" pitchFamily="34" charset="0"/>
              </a:rPr>
              <a:t>Appréhender les principes de fonctionnement et la diversité du monde économique et professionnel ainsi que les perspectives d’insertion offerte</a:t>
            </a:r>
          </a:p>
          <a:p>
            <a:pPr marL="200682" indent="-200682" algn="just">
              <a:buFontTx/>
              <a:buChar char="-"/>
            </a:pPr>
            <a:r>
              <a:rPr lang="fr-FR" sz="1400" dirty="0">
                <a:latin typeface="Arial" panose="020B0604020202020204" pitchFamily="34" charset="0"/>
                <a:cs typeface="Arial" panose="020B0604020202020204" pitchFamily="34" charset="0"/>
              </a:rPr>
              <a:t>Accroitre, développer la professionnalité de l’élève pour améliorer son insertion professionnelle</a:t>
            </a:r>
          </a:p>
          <a:p>
            <a:pPr marL="200682" indent="-200682" algn="just">
              <a:buFontTx/>
              <a:buChar char="-"/>
            </a:pPr>
            <a:r>
              <a:rPr lang="fr-FR" sz="1400" dirty="0">
                <a:latin typeface="Arial" panose="020B0604020202020204" pitchFamily="34" charset="0"/>
                <a:cs typeface="Arial" panose="020B0604020202020204" pitchFamily="34" charset="0"/>
              </a:rPr>
              <a:t>Adapter une démarche réflexive sur les situations de travail vécues</a:t>
            </a:r>
          </a:p>
          <a:p>
            <a:pPr algn="just"/>
            <a:endParaRPr lang="fr-FR" sz="1400" b="1" dirty="0">
              <a:latin typeface="Arial" panose="020B0604020202020204" pitchFamily="34" charset="0"/>
              <a:cs typeface="Arial" panose="020B0604020202020204" pitchFamily="34" charset="0"/>
            </a:endParaRPr>
          </a:p>
          <a:p>
            <a:pPr algn="just"/>
            <a:r>
              <a:rPr lang="fr-FR" sz="1400" b="1" dirty="0">
                <a:latin typeface="Arial" panose="020B0604020202020204" pitchFamily="34" charset="0"/>
                <a:cs typeface="Arial" panose="020B0604020202020204" pitchFamily="34" charset="0"/>
              </a:rPr>
              <a:t>E. Le parcours de préparation à l’insertion professionnelle</a:t>
            </a:r>
            <a:endParaRPr lang="fr-FR"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Ce parcours est destiné aux élèves qui souhaitent une insertion directe après l’obtention de leur diplôme. Toutefois, il peut également être choisi par des élèves souhaitant effectuer une poursuite d’études courte, y compris par apprentissage, préparant par exemple à une mention complémentaire (futur certificat de spécialisation) ou un titre professionnel (TP), un certificat d’aptitude professionnelle (CAP) en un an, un diplôme de spécialisation professionnelle. De la même façon, ce parcours peut concerner également les élèves souhaitant s’inscrire dans une formation complémentaire d’initiative locale (FCIL), du fait de la forte alternance de ces formations.</a:t>
            </a:r>
          </a:p>
          <a:p>
            <a:pPr algn="just"/>
            <a:r>
              <a:rPr lang="fr-FR" sz="1400" dirty="0">
                <a:latin typeface="Arial" panose="020B0604020202020204" pitchFamily="34" charset="0"/>
                <a:cs typeface="Arial" panose="020B0604020202020204" pitchFamily="34" charset="0"/>
              </a:rPr>
              <a:t>Le parcours repose sur six semaines recouvrant une ou plusieurs périodes de formation en milieu professionnel (PFMP) qui peuvent être effectuées dans différents lieux d’accueil/entreprises.</a:t>
            </a:r>
          </a:p>
          <a:p>
            <a:pPr algn="just"/>
            <a:r>
              <a:rPr lang="fr-FR" sz="1400" dirty="0">
                <a:latin typeface="Arial" panose="020B0604020202020204" pitchFamily="34" charset="0"/>
                <a:cs typeface="Arial" panose="020B0604020202020204" pitchFamily="34" charset="0"/>
              </a:rPr>
              <a:t>Chaque PFMP donne obligatoirement lieu à une convention spécifique sur le fondement de la convention-type annexée à la circulaire du 29 mars 2016 relative à l’organisation et l’accompagnement des périodes de formation en milieu professionnel : elle est signée par l’établissement, l’entreprise – ou l’organisme d’accueil – et l’élève – ou son représentant légal si celui-ci est mineur. Enfin, comme pour toute PFMP, il est nécessaire de désigner un professeur référent de l’élève.</a:t>
            </a:r>
          </a:p>
          <a:p>
            <a:pPr algn="just"/>
            <a:r>
              <a:rPr lang="fr-FR" sz="1400" dirty="0">
                <a:latin typeface="Arial" panose="020B0604020202020204" pitchFamily="34" charset="0"/>
                <a:cs typeface="Arial" panose="020B0604020202020204" pitchFamily="34" charset="0"/>
              </a:rPr>
              <a:t>Chaque PFMP réalisée au titre du parcours ouvre droit au versement de l’allocation instaurée par le </a:t>
            </a:r>
            <a:r>
              <a:rPr lang="fr-FR" sz="1400" dirty="0">
                <a:latin typeface="Arial" panose="020B0604020202020204" pitchFamily="34" charset="0"/>
                <a:cs typeface="Arial" panose="020B0604020202020204" pitchFamily="34" charset="0"/>
                <a:hlinkClick r:id="rId3"/>
              </a:rPr>
              <a:t>décret n° 2023-765 du 11 août 2023 relatif au versement d’une allocation en faveur des lycéens de la voie professionnelle dans le cadre de la valorisation des périodes de formation en milieu professionnel</a:t>
            </a:r>
            <a:r>
              <a:rPr lang="fr-FR" sz="1400" dirty="0">
                <a:latin typeface="Arial" panose="020B0604020202020204" pitchFamily="34" charset="0"/>
                <a:cs typeface="Arial" panose="020B0604020202020204" pitchFamily="34" charset="0"/>
              </a:rPr>
              <a:t> et </a:t>
            </a:r>
            <a:r>
              <a:rPr lang="fr-FR" sz="1400" dirty="0">
                <a:latin typeface="Arial" panose="020B0604020202020204" pitchFamily="34" charset="0"/>
                <a:cs typeface="Arial" panose="020B0604020202020204" pitchFamily="34" charset="0"/>
                <a:hlinkClick r:id="rId4"/>
              </a:rPr>
              <a:t>l’arrêté du 11 août 2023 déterminant les montants et les conditions de versement de l’allocation aux lycéens de la voie professionnelle engagés dans des périodes de formation en milieu professionnel</a:t>
            </a:r>
            <a:r>
              <a:rPr lang="fr-FR" sz="1400" dirty="0">
                <a:latin typeface="Arial" panose="020B0604020202020204" pitchFamily="34" charset="0"/>
                <a:cs typeface="Arial" panose="020B0604020202020204" pitchFamily="34" charset="0"/>
              </a:rPr>
              <a:t>. Le versement est fondé sur les jours de PFMP effectivement effectués et attestés : il conviendra donc que l’attestation de fin de stage soit renseignée afin de permettre le déclenchement du versement de l’allocation.</a:t>
            </a:r>
          </a:p>
          <a:p>
            <a:pPr algn="just"/>
            <a:r>
              <a:rPr lang="fr-FR" sz="1400" dirty="0">
                <a:latin typeface="Arial" panose="020B0604020202020204" pitchFamily="34" charset="0"/>
                <a:cs typeface="Arial" panose="020B0604020202020204" pitchFamily="34" charset="0"/>
              </a:rPr>
              <a:t>Tant que l’élève – ou son représentant légal – n’a pas signé de convention, il participe au parcours de préparation à la poursuite d’études supérieures.</a:t>
            </a:r>
          </a:p>
          <a:p>
            <a:pPr algn="just"/>
            <a:r>
              <a:rPr lang="fr-FR" sz="1400" dirty="0">
                <a:latin typeface="Arial" panose="020B0604020202020204" pitchFamily="34" charset="0"/>
                <a:cs typeface="Arial" panose="020B0604020202020204" pitchFamily="34" charset="0"/>
              </a:rPr>
              <a:t>À la marge, les élèves peuvent voir leur PFMP réduite pour suivre des cours et activités complémentaires en établissement si le besoin est identifié par l’équipe pédagogique. On peut notamment leur proposer de préparer des certifications favorables à l’employabilité, par exemple la certification sauveteur secouriste du travail (SST). La formation peut être également assurée par l’entreprise si celle-ci est volontaire.</a:t>
            </a:r>
          </a:p>
          <a:p>
            <a:pPr algn="just"/>
            <a:r>
              <a:rPr lang="fr-FR" sz="1400" dirty="0">
                <a:latin typeface="Arial" panose="020B0604020202020204" pitchFamily="34" charset="0"/>
                <a:cs typeface="Arial" panose="020B0604020202020204" pitchFamily="34" charset="0"/>
              </a:rPr>
              <a:t>Un temps de regroupement d’au plus quelques jours de tous les élèves sera aménagé au sein de l’établissement pour finaliser la préparation de l’épreuve de PSE et de l’oral de projet.</a:t>
            </a:r>
          </a:p>
          <a:p>
            <a:pPr algn="just"/>
            <a:r>
              <a:rPr lang="fr-FR" sz="1400" b="1" dirty="0">
                <a:latin typeface="Arial" panose="020B0604020202020204" pitchFamily="34" charset="0"/>
                <a:cs typeface="Arial" panose="020B0604020202020204" pitchFamily="34" charset="0"/>
              </a:rPr>
              <a:t>La préparation du parcours</a:t>
            </a:r>
            <a:endParaRPr lang="fr-FR"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Les PFMP du parcours différencié doivent être préparées avec les établissements et les milieux professionnels ainsi que les élèves pour identifier les compétences déjà acquises par les jeunes et celles qui pourront être développées ou confortées à l’occasion de ces périodes.</a:t>
            </a:r>
          </a:p>
          <a:p>
            <a:pPr algn="just"/>
            <a:r>
              <a:rPr lang="fr-FR" sz="1400" dirty="0">
                <a:latin typeface="Arial" panose="020B0604020202020204" pitchFamily="34" charset="0"/>
                <a:cs typeface="Arial" panose="020B0604020202020204" pitchFamily="34" charset="0"/>
              </a:rPr>
              <a:t>À cet égard, il est important de bien identifier et valoriser les compétences, y compris transversales, acquises par les élèves. Par ailleurs, il est nécessaire de travailler avec le tuteur afin de les expliciter et de préparer les élèves à leur mobilisation dans les lieux d’accueil des PFMP. Ce travail permet de compléter l’annexe pédagogique de la convention de PFMP.</a:t>
            </a:r>
          </a:p>
          <a:p>
            <a:pPr algn="just"/>
            <a:r>
              <a:rPr lang="fr-FR" sz="1400" dirty="0">
                <a:latin typeface="Arial" panose="020B0604020202020204" pitchFamily="34" charset="0"/>
                <a:cs typeface="Arial" panose="020B0604020202020204" pitchFamily="34" charset="0"/>
              </a:rPr>
              <a:t>Il convient en outre de permettre aux professeurs de sensibiliser les élèves à l’importance d’adopter une démarche réflexive sur les situations de travail qu’ils vivent pendant les périodes. L’horaire de soutien au parcours peut permettre de préparer les élèves à cet exercice de réflexivité. Pour y parvenir, l’équipe pédagogique doit aider l’élève à identifier :</a:t>
            </a:r>
          </a:p>
          <a:p>
            <a:pPr lvl="0" algn="just"/>
            <a:r>
              <a:rPr lang="fr-FR" sz="1400" dirty="0">
                <a:latin typeface="Arial" panose="020B0604020202020204" pitchFamily="34" charset="0"/>
                <a:cs typeface="Arial" panose="020B0604020202020204" pitchFamily="34" charset="0"/>
              </a:rPr>
              <a:t>la contribution des composantes de son activité (objectifs assignés ou attendus, compétences psychosociales mobilisées, attitude au travail, etc.) à son insertion professionnelle ;</a:t>
            </a:r>
          </a:p>
          <a:p>
            <a:pPr lvl="0" algn="just"/>
            <a:r>
              <a:rPr lang="fr-FR" sz="1400" dirty="0">
                <a:latin typeface="Arial" panose="020B0604020202020204" pitchFamily="34" charset="0"/>
                <a:cs typeface="Arial" panose="020B0604020202020204" pitchFamily="34" charset="0"/>
              </a:rPr>
              <a:t>les composantes de l’environnement dans lequel il exerce l’activité pour lui permettre de conforter sa posture professionnelle (conditions de travail, équipe dans laquelle il s’intègre, valeurs portées par l’entreprise ou la structure).</a:t>
            </a:r>
          </a:p>
          <a:p>
            <a:pPr algn="just"/>
            <a:r>
              <a:rPr lang="fr-FR" sz="1400" b="1" dirty="0">
                <a:latin typeface="Arial" panose="020B0604020202020204" pitchFamily="34" charset="0"/>
                <a:cs typeface="Arial" panose="020B0604020202020204" pitchFamily="34" charset="0"/>
              </a:rPr>
              <a:t>Pendant la PFMP</a:t>
            </a:r>
            <a:endParaRPr lang="fr-FR"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Les PFMP effectuées au titre de ce parcours font l’objet d’un suivi tel que prévu par le </a:t>
            </a:r>
            <a:r>
              <a:rPr lang="fr-FR" sz="1400" dirty="0">
                <a:latin typeface="Arial" panose="020B0604020202020204" pitchFamily="34" charset="0"/>
                <a:cs typeface="Arial" panose="020B0604020202020204" pitchFamily="34" charset="0"/>
                <a:hlinkClick r:id="rId5"/>
              </a:rPr>
              <a:t>décret n° 92-1189 du 6 novembre 1992 relatif au statut particulier des professeurs de lycée professionnel</a:t>
            </a:r>
            <a:r>
              <a:rPr lang="fr-FR" sz="1400" dirty="0">
                <a:latin typeface="Arial" panose="020B0604020202020204" pitchFamily="34" charset="0"/>
                <a:cs typeface="Arial" panose="020B0604020202020204" pitchFamily="34" charset="0"/>
              </a:rPr>
              <a:t>. Ces PFMP ne sont cependant pas des périodes entrant dans le cadre de la certification, les compétences développées ne faisant pas l’objet d’une évaluation dans le cadre d’une épreuve. Il n’y a donc pas de visite en vue de l’évaluation certificative (CCF). En conséquence, pour favoriser l’insertion du jeune, le suivi est réel et nécessaire, mais non effectué à des fins certificatives.</a:t>
            </a:r>
          </a:p>
          <a:p>
            <a:pPr algn="just"/>
            <a:r>
              <a:rPr lang="fr-FR" sz="1400" dirty="0">
                <a:latin typeface="Arial" panose="020B0604020202020204" pitchFamily="34" charset="0"/>
                <a:cs typeface="Arial" panose="020B0604020202020204" pitchFamily="34" charset="0"/>
              </a:rPr>
              <a:t>Ce suivi de l’équipe pédagogique doit permettre de vérifier la conformité de la PFMP en rapport avec les attendus définis par la convention, les activités réalisées et le respect du cadre légal. Il permet également d’accompagner la prise de recul des élèves dans l’action en milieu professionnel. Ce suivi peut mobiliser des outils numériques.</a:t>
            </a:r>
          </a:p>
          <a:p>
            <a:pPr algn="just"/>
            <a:r>
              <a:rPr lang="fr-FR" sz="1400" b="1" dirty="0">
                <a:latin typeface="Arial" panose="020B0604020202020204" pitchFamily="34" charset="0"/>
                <a:cs typeface="Arial" panose="020B0604020202020204" pitchFamily="34" charset="0"/>
              </a:rPr>
              <a:t>Après la PFMP</a:t>
            </a:r>
            <a:endParaRPr lang="fr-FR"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Dans le prolongement des actions potentiellement menées au cours du cursus dans le cadre d’Avenir pro en lien avec France Travail, à l’issue du parcours de préparation à l’insertion professionnelle, les élèves disposent de CV et lettres de motivation reprenant l’ensemble des éléments de leur parcours ainsi que d’une maîtrise des outils permettant la recherche d’emploi et le dépôt de candidatures.</a:t>
            </a:r>
          </a:p>
          <a:p>
            <a:pPr algn="just"/>
            <a:r>
              <a:rPr lang="fr-FR" sz="1400" dirty="0">
                <a:latin typeface="Arial" panose="020B0604020202020204" pitchFamily="34" charset="0"/>
                <a:cs typeface="Arial" panose="020B0604020202020204" pitchFamily="34" charset="0"/>
              </a:rPr>
              <a:t>Par ailleurs, selon le souhait de la structure d’accueil de l’élève, celle-ci peut remettre un document mentionnant les compétences mises en œuvre et/ou acquises.</a:t>
            </a:r>
          </a:p>
          <a:p>
            <a:pPr algn="just"/>
            <a:r>
              <a:rPr lang="fr-FR" sz="1400" dirty="0">
                <a:latin typeface="Arial" panose="020B0604020202020204" pitchFamily="34" charset="0"/>
                <a:cs typeface="Arial" panose="020B0604020202020204" pitchFamily="34" charset="0"/>
              </a:rPr>
              <a:t>Enfin, en vue de permettre le versement de l’allocation de l’État correspondant aux jours de PFMP effectués par l’élève, le chef d’établissement doit réceptionner l’attestation de fin de stage signée par la structure d’accueil de l’élève (prévue en annexe 3 de la convention de PFMP). Ceci permet de lancer le processus pour le versement de l’allocation. Cette démarche doit obligatoirement se faire avant la sortie des élèves des bases informatiques de l’éducation nationale.</a:t>
            </a:r>
          </a:p>
          <a:p>
            <a:endParaRPr lang="fr-FR" sz="1400" dirty="0"/>
          </a:p>
          <a:p>
            <a:endParaRPr lang="fr-FR" sz="1400" b="1"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16</a:t>
            </a:fld>
            <a:endParaRPr lang="fr-FR"/>
          </a:p>
        </p:txBody>
      </p:sp>
    </p:spTree>
    <p:extLst>
      <p:ext uri="{BB962C8B-B14F-4D97-AF65-F5344CB8AC3E}">
        <p14:creationId xmlns:p14="http://schemas.microsoft.com/office/powerpoint/2010/main" val="3770516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1"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17</a:t>
            </a:fld>
            <a:endParaRPr lang="fr-FR"/>
          </a:p>
        </p:txBody>
      </p:sp>
    </p:spTree>
    <p:extLst>
      <p:ext uri="{BB962C8B-B14F-4D97-AF65-F5344CB8AC3E}">
        <p14:creationId xmlns:p14="http://schemas.microsoft.com/office/powerpoint/2010/main" val="3912451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18</a:t>
            </a:fld>
            <a:endParaRPr lang="fr-FR"/>
          </a:p>
        </p:txBody>
      </p:sp>
    </p:spTree>
    <p:extLst>
      <p:ext uri="{BB962C8B-B14F-4D97-AF65-F5344CB8AC3E}">
        <p14:creationId xmlns:p14="http://schemas.microsoft.com/office/powerpoint/2010/main" val="990966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19</a:t>
            </a:fld>
            <a:endParaRPr lang="fr-FR"/>
          </a:p>
        </p:txBody>
      </p:sp>
    </p:spTree>
    <p:extLst>
      <p:ext uri="{BB962C8B-B14F-4D97-AF65-F5344CB8AC3E}">
        <p14:creationId xmlns:p14="http://schemas.microsoft.com/office/powerpoint/2010/main" val="3600161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400" b="1"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21</a:t>
            </a:fld>
            <a:endParaRPr lang="fr-FR"/>
          </a:p>
        </p:txBody>
      </p:sp>
    </p:spTree>
    <p:extLst>
      <p:ext uri="{BB962C8B-B14F-4D97-AF65-F5344CB8AC3E}">
        <p14:creationId xmlns:p14="http://schemas.microsoft.com/office/powerpoint/2010/main" val="16760330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22</a:t>
            </a:fld>
            <a:endParaRPr lang="fr-FR"/>
          </a:p>
        </p:txBody>
      </p:sp>
    </p:spTree>
    <p:extLst>
      <p:ext uri="{BB962C8B-B14F-4D97-AF65-F5344CB8AC3E}">
        <p14:creationId xmlns:p14="http://schemas.microsoft.com/office/powerpoint/2010/main" val="28310430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23</a:t>
            </a:fld>
            <a:endParaRPr lang="fr-FR"/>
          </a:p>
        </p:txBody>
      </p:sp>
    </p:spTree>
    <p:extLst>
      <p:ext uri="{BB962C8B-B14F-4D97-AF65-F5344CB8AC3E}">
        <p14:creationId xmlns:p14="http://schemas.microsoft.com/office/powerpoint/2010/main" val="1695988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24</a:t>
            </a:fld>
            <a:endParaRPr lang="fr-FR"/>
          </a:p>
        </p:txBody>
      </p:sp>
    </p:spTree>
    <p:extLst>
      <p:ext uri="{BB962C8B-B14F-4D97-AF65-F5344CB8AC3E}">
        <p14:creationId xmlns:p14="http://schemas.microsoft.com/office/powerpoint/2010/main" val="4115863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PlaceHolder 1"/>
          <p:cNvSpPr>
            <a:spLocks noGrp="1" noRot="1" noChangeAspect="1"/>
          </p:cNvSpPr>
          <p:nvPr>
            <p:ph type="sldImg"/>
          </p:nvPr>
        </p:nvSpPr>
        <p:spPr>
          <a:xfrm>
            <a:off x="422275" y="1241425"/>
            <a:ext cx="5954713" cy="3349625"/>
          </a:xfrm>
          <a:prstGeom prst="rect">
            <a:avLst/>
          </a:prstGeom>
          <a:ln w="0">
            <a:noFill/>
          </a:ln>
        </p:spPr>
      </p:sp>
      <p:sp>
        <p:nvSpPr>
          <p:cNvPr id="489" name="PlaceHolder 2"/>
          <p:cNvSpPr>
            <a:spLocks noGrp="1"/>
          </p:cNvSpPr>
          <p:nvPr>
            <p:ph type="body"/>
          </p:nvPr>
        </p:nvSpPr>
        <p:spPr>
          <a:xfrm>
            <a:off x="680680" y="4777653"/>
            <a:ext cx="5437173" cy="3906830"/>
          </a:xfrm>
          <a:prstGeom prst="rect">
            <a:avLst/>
          </a:prstGeom>
          <a:noFill/>
          <a:ln w="0">
            <a:noFill/>
          </a:ln>
        </p:spPr>
        <p:txBody>
          <a:bodyPr lIns="0" tIns="0" rIns="0" bIns="0" anchor="t">
            <a:noAutofit/>
          </a:bodyPr>
          <a:lstStyle/>
          <a:p>
            <a:endParaRPr lang="fr-FR" sz="1700" spc="-1">
              <a:solidFill>
                <a:srgbClr val="000000"/>
              </a:solidFill>
              <a:latin typeface="Calibri"/>
            </a:endParaRPr>
          </a:p>
        </p:txBody>
      </p:sp>
      <p:sp>
        <p:nvSpPr>
          <p:cNvPr id="490" name="PlaceHolder 3"/>
          <p:cNvSpPr>
            <a:spLocks noGrp="1"/>
          </p:cNvSpPr>
          <p:nvPr>
            <p:ph type="sldNum" idx="13"/>
          </p:nvPr>
        </p:nvSpPr>
        <p:spPr>
          <a:xfrm>
            <a:off x="3850872" y="9429257"/>
            <a:ext cx="2944217" cy="496166"/>
          </a:xfrm>
          <a:prstGeom prst="rect">
            <a:avLst/>
          </a:prstGeom>
          <a:noFill/>
          <a:ln w="0">
            <a:noFill/>
          </a:ln>
        </p:spPr>
        <p:txBody>
          <a:bodyPr lIns="0" tIns="0" rIns="0" bIns="0" anchor="b">
            <a:noAutofit/>
          </a:bodyPr>
          <a:lstStyle>
            <a:lvl1pPr algn="r">
              <a:lnSpc>
                <a:spcPct val="100000"/>
              </a:lnSpc>
              <a:buNone/>
              <a:defRPr lang="fr-FR" sz="1200" b="0" strike="noStrike" spc="-1">
                <a:solidFill>
                  <a:srgbClr val="000000"/>
                </a:solidFill>
                <a:latin typeface="+mn-lt"/>
                <a:ea typeface="+mn-ea"/>
              </a:defRPr>
            </a:lvl1pPr>
          </a:lstStyle>
          <a:p>
            <a:pPr algn="r">
              <a:lnSpc>
                <a:spcPct val="100000"/>
              </a:lnSpc>
              <a:buNone/>
            </a:pPr>
            <a:fld id="{B721670A-6BF9-4BC8-A43C-3727B133E706}" type="slidenum">
              <a:rPr lang="fr-FR"/>
              <a:t>3</a:t>
            </a:fld>
            <a:endParaRPr lang="fr-FR">
              <a:latin typeface="Calibri"/>
            </a:endParaRPr>
          </a:p>
        </p:txBody>
      </p:sp>
    </p:spTree>
    <p:extLst>
      <p:ext uri="{BB962C8B-B14F-4D97-AF65-F5344CB8AC3E}">
        <p14:creationId xmlns:p14="http://schemas.microsoft.com/office/powerpoint/2010/main" val="2474682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PlaceHolder 1"/>
          <p:cNvSpPr>
            <a:spLocks noGrp="1" noRot="1" noChangeAspect="1"/>
          </p:cNvSpPr>
          <p:nvPr>
            <p:ph type="sldImg"/>
          </p:nvPr>
        </p:nvSpPr>
        <p:spPr>
          <a:xfrm>
            <a:off x="422275" y="1241425"/>
            <a:ext cx="5954713" cy="3349625"/>
          </a:xfrm>
          <a:prstGeom prst="rect">
            <a:avLst/>
          </a:prstGeom>
          <a:ln w="0">
            <a:noFill/>
          </a:ln>
        </p:spPr>
      </p:sp>
      <p:sp>
        <p:nvSpPr>
          <p:cNvPr id="489" name="PlaceHolder 2"/>
          <p:cNvSpPr>
            <a:spLocks noGrp="1"/>
          </p:cNvSpPr>
          <p:nvPr>
            <p:ph type="body"/>
          </p:nvPr>
        </p:nvSpPr>
        <p:spPr>
          <a:xfrm>
            <a:off x="680680" y="4777653"/>
            <a:ext cx="5437173" cy="3906830"/>
          </a:xfrm>
          <a:prstGeom prst="rect">
            <a:avLst/>
          </a:prstGeom>
          <a:noFill/>
          <a:ln w="0">
            <a:noFill/>
          </a:ln>
        </p:spPr>
        <p:txBody>
          <a:bodyPr lIns="0" tIns="0" rIns="0" bIns="0" anchor="t">
            <a:noAutofit/>
          </a:bodyPr>
          <a:lstStyle/>
          <a:p>
            <a:endParaRPr lang="fr-FR" sz="1700" spc="-1">
              <a:solidFill>
                <a:srgbClr val="000000"/>
              </a:solidFill>
              <a:latin typeface="Calibri"/>
            </a:endParaRPr>
          </a:p>
        </p:txBody>
      </p:sp>
      <p:sp>
        <p:nvSpPr>
          <p:cNvPr id="490" name="PlaceHolder 3"/>
          <p:cNvSpPr>
            <a:spLocks noGrp="1"/>
          </p:cNvSpPr>
          <p:nvPr>
            <p:ph type="sldNum" idx="13"/>
          </p:nvPr>
        </p:nvSpPr>
        <p:spPr>
          <a:xfrm>
            <a:off x="3850872" y="9429257"/>
            <a:ext cx="2944217" cy="496166"/>
          </a:xfrm>
          <a:prstGeom prst="rect">
            <a:avLst/>
          </a:prstGeom>
          <a:noFill/>
          <a:ln w="0">
            <a:noFill/>
          </a:ln>
        </p:spPr>
        <p:txBody>
          <a:bodyPr lIns="0" tIns="0" rIns="0" bIns="0" anchor="b">
            <a:noAutofit/>
          </a:bodyPr>
          <a:lstStyle>
            <a:lvl1pPr algn="r">
              <a:lnSpc>
                <a:spcPct val="100000"/>
              </a:lnSpc>
              <a:buNone/>
              <a:defRPr lang="fr-FR" sz="1200" b="0" strike="noStrike" spc="-1">
                <a:solidFill>
                  <a:srgbClr val="000000"/>
                </a:solidFill>
                <a:latin typeface="+mn-lt"/>
                <a:ea typeface="+mn-ea"/>
              </a:defRPr>
            </a:lvl1pPr>
          </a:lstStyle>
          <a:p>
            <a:pPr algn="r">
              <a:lnSpc>
                <a:spcPct val="100000"/>
              </a:lnSpc>
              <a:buNone/>
            </a:pPr>
            <a:fld id="{B721670A-6BF9-4BC8-A43C-3727B133E706}" type="slidenum">
              <a:rPr lang="fr-FR"/>
              <a:t>4</a:t>
            </a:fld>
            <a:endParaRPr lang="fr-FR">
              <a:latin typeface="Calibri"/>
            </a:endParaRPr>
          </a:p>
        </p:txBody>
      </p:sp>
    </p:spTree>
    <p:extLst>
      <p:ext uri="{BB962C8B-B14F-4D97-AF65-F5344CB8AC3E}">
        <p14:creationId xmlns:p14="http://schemas.microsoft.com/office/powerpoint/2010/main" val="4139958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5</a:t>
            </a:fld>
            <a:endParaRPr lang="fr-FR"/>
          </a:p>
        </p:txBody>
      </p:sp>
    </p:spTree>
    <p:extLst>
      <p:ext uri="{BB962C8B-B14F-4D97-AF65-F5344CB8AC3E}">
        <p14:creationId xmlns:p14="http://schemas.microsoft.com/office/powerpoint/2010/main" val="3238947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400"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6</a:t>
            </a:fld>
            <a:endParaRPr lang="fr-FR"/>
          </a:p>
        </p:txBody>
      </p:sp>
    </p:spTree>
    <p:extLst>
      <p:ext uri="{BB962C8B-B14F-4D97-AF65-F5344CB8AC3E}">
        <p14:creationId xmlns:p14="http://schemas.microsoft.com/office/powerpoint/2010/main" val="2893500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9</a:t>
            </a:fld>
            <a:endParaRPr lang="fr-FR"/>
          </a:p>
        </p:txBody>
      </p:sp>
    </p:spTree>
    <p:extLst>
      <p:ext uri="{BB962C8B-B14F-4D97-AF65-F5344CB8AC3E}">
        <p14:creationId xmlns:p14="http://schemas.microsoft.com/office/powerpoint/2010/main" val="2106156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10</a:t>
            </a:fld>
            <a:endParaRPr lang="fr-FR"/>
          </a:p>
        </p:txBody>
      </p:sp>
    </p:spTree>
    <p:extLst>
      <p:ext uri="{BB962C8B-B14F-4D97-AF65-F5344CB8AC3E}">
        <p14:creationId xmlns:p14="http://schemas.microsoft.com/office/powerpoint/2010/main" val="976061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Développement de compétences</a:t>
            </a:r>
            <a:r>
              <a:rPr lang="fr-FR" baseline="0" dirty="0"/>
              <a:t> transversales pour un socle de connaissance et de culture</a:t>
            </a:r>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11</a:t>
            </a:fld>
            <a:endParaRPr lang="fr-FR"/>
          </a:p>
        </p:txBody>
      </p:sp>
    </p:spTree>
    <p:extLst>
      <p:ext uri="{BB962C8B-B14F-4D97-AF65-F5344CB8AC3E}">
        <p14:creationId xmlns:p14="http://schemas.microsoft.com/office/powerpoint/2010/main" val="3232570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400" b="1" dirty="0">
                <a:latin typeface="Arial" panose="020B0604020202020204" pitchFamily="34" charset="0"/>
                <a:cs typeface="Arial" panose="020B0604020202020204" pitchFamily="34" charset="0"/>
              </a:rPr>
              <a:t>Des temps d’immersion en entreprise ou dans le supérieur</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Des temps d’immersion/observation en entreprise peuvent intervenir sur la période de six semaines du parcours. Ces immersions peuvent mobiliser les élèves en groupes, en collectif. Ces immersions doivent être en lien avec le secteur de poursuite d’études visé par l’élève. De même, les élèves peuvent bénéficier de temps d’immersion dans des établissements proposant des formations post-baccalauréat, de phases de collaboration active à des projets étudiants et s’engager dans un travail en autonomie supervisé au sein de plateaux techniques, en </a:t>
            </a:r>
            <a:r>
              <a:rPr lang="fr-FR" sz="1400" dirty="0" err="1">
                <a:latin typeface="Arial" panose="020B0604020202020204" pitchFamily="34" charset="0"/>
                <a:cs typeface="Arial" panose="020B0604020202020204" pitchFamily="34" charset="0"/>
              </a:rPr>
              <a:t>fablab</a:t>
            </a:r>
            <a:r>
              <a:rPr lang="fr-FR" sz="1400" dirty="0">
                <a:latin typeface="Arial" panose="020B0604020202020204" pitchFamily="34" charset="0"/>
                <a:cs typeface="Arial" panose="020B0604020202020204" pitchFamily="34" charset="0"/>
              </a:rPr>
              <a:t> ou laboratoires fréquentés par les étudiants.</a:t>
            </a:r>
          </a:p>
          <a:p>
            <a:r>
              <a:rPr lang="fr-FR" sz="1400" dirty="0">
                <a:latin typeface="Arial" panose="020B0604020202020204" pitchFamily="34" charset="0"/>
                <a:cs typeface="Arial" panose="020B0604020202020204" pitchFamily="34" charset="0"/>
              </a:rPr>
              <a:t>Les temps d’immersion/observation en entreprise ne sont pas des périodes de formation en milieu professionnel. À ce titre, ils ne relèvent pas de l’allocation prévue par le décret n° 2023-765 du 11 août 2023 relatif au versement d'une allocation en faveur des lycéens de la voie professionnelle dans le cadre de la valorisation des périodes de formation en milieu professionnel.</a:t>
            </a:r>
          </a:p>
          <a:p>
            <a:endParaRPr lang="fr-FR" sz="1400" dirty="0"/>
          </a:p>
        </p:txBody>
      </p:sp>
      <p:sp>
        <p:nvSpPr>
          <p:cNvPr id="4" name="Espace réservé du numéro de diapositive 3"/>
          <p:cNvSpPr>
            <a:spLocks noGrp="1"/>
          </p:cNvSpPr>
          <p:nvPr>
            <p:ph type="sldNum" sz="quarter" idx="10"/>
          </p:nvPr>
        </p:nvSpPr>
        <p:spPr/>
        <p:txBody>
          <a:bodyPr/>
          <a:lstStyle/>
          <a:p>
            <a:fld id="{AC1C057A-92B2-4340-A644-636DACCAC46D}" type="slidenum">
              <a:rPr lang="fr-FR" smtClean="0"/>
              <a:t>12</a:t>
            </a:fld>
            <a:endParaRPr lang="fr-FR"/>
          </a:p>
        </p:txBody>
      </p:sp>
    </p:spTree>
    <p:extLst>
      <p:ext uri="{BB962C8B-B14F-4D97-AF65-F5344CB8AC3E}">
        <p14:creationId xmlns:p14="http://schemas.microsoft.com/office/powerpoint/2010/main" val="14005196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re et sous-titre">
    <p:spTree>
      <p:nvGrpSpPr>
        <p:cNvPr id="1" name=""/>
        <p:cNvGrpSpPr/>
        <p:nvPr/>
      </p:nvGrpSpPr>
      <p:grpSpPr bwMode="auto">
        <a:xfrm>
          <a:off x="0" y="0"/>
          <a:ext cx="0" cy="0"/>
          <a:chOff x="0" y="0"/>
          <a:chExt cx="0" cy="0"/>
        </a:xfrm>
      </p:grpSpPr>
      <p:sp>
        <p:nvSpPr>
          <p:cNvPr id="4"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pPr>
              <a:defRPr/>
            </a:pPr>
            <a:r>
              <a:rPr lang="fr-FR"/>
              <a:t>Titre</a:t>
            </a:r>
            <a:endParaRPr/>
          </a:p>
        </p:txBody>
      </p:sp>
      <p:sp>
        <p:nvSpPr>
          <p:cNvPr id="5" name="Espace réservé du texte 10"/>
          <p:cNvSpPr>
            <a:spLocks noGrp="1"/>
          </p:cNvSpPr>
          <p:nvPr>
            <p:ph type="body" sz="quarter" idx="13"/>
          </p:nvPr>
        </p:nvSpPr>
        <p:spPr bwMode="gray">
          <a:xfrm>
            <a:off x="360000" y="2346046"/>
            <a:ext cx="8424000" cy="930554"/>
          </a:xfrm>
        </p:spPr>
        <p:txBody>
          <a:bodyPr/>
          <a:lstStyle>
            <a:lvl1pPr>
              <a:lnSpc>
                <a:spcPct val="90000"/>
              </a:lnSpc>
              <a:spcAft>
                <a:spcPts val="0"/>
              </a:spcAft>
              <a:defRPr sz="3250" b="1" cap="all">
                <a:solidFill>
                  <a:schemeClr val="tx1">
                    <a:lumMod val="65000"/>
                    <a:lumOff val="35000"/>
                  </a:schemeClr>
                </a:solidFill>
              </a:defRPr>
            </a:lvl1pPr>
            <a:lvl2pPr marL="0" indent="0">
              <a:spcBef>
                <a:spcPts val="500"/>
              </a:spcBef>
              <a:spcAft>
                <a:spcPts val="0"/>
              </a:spcAft>
              <a:buNone/>
              <a:defRPr sz="1850"/>
            </a:lvl2pPr>
          </a:lstStyle>
          <a:p>
            <a:pPr lvl="0">
              <a:defRPr/>
            </a:pPr>
            <a:endParaRPr lang="fr-FR"/>
          </a:p>
        </p:txBody>
      </p:sp>
      <p:pic>
        <p:nvPicPr>
          <p:cNvPr id="7" name="Image 3"/>
          <p:cNvPicPr>
            <a:picLocks noChangeAspect="1"/>
          </p:cNvPicPr>
          <p:nvPr userDrawn="1"/>
        </p:nvPicPr>
        <p:blipFill>
          <a:blip r:embed="rId2"/>
          <a:stretch/>
        </p:blipFill>
        <p:spPr bwMode="auto">
          <a:xfrm>
            <a:off x="90000" y="365733"/>
            <a:ext cx="1390098" cy="122641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793825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3_Sommaire">
    <p:spTree>
      <p:nvGrpSpPr>
        <p:cNvPr id="1" name=""/>
        <p:cNvGrpSpPr/>
        <p:nvPr/>
      </p:nvGrpSpPr>
      <p:grpSpPr bwMode="auto">
        <a:xfrm>
          <a:off x="0" y="0"/>
          <a:ext cx="0" cy="0"/>
          <a:chOff x="0" y="0"/>
          <a:chExt cx="0" cy="0"/>
        </a:xfrm>
      </p:grpSpPr>
      <p:sp>
        <p:nvSpPr>
          <p:cNvPr id="4" name="Espace réservé du titre 1"/>
          <p:cNvSpPr>
            <a:spLocks noGrp="1"/>
          </p:cNvSpPr>
          <p:nvPr>
            <p:ph type="title"/>
          </p:nvPr>
        </p:nvSpPr>
        <p:spPr bwMode="gray">
          <a:xfrm>
            <a:off x="395536" y="483518"/>
            <a:ext cx="8676688" cy="360040"/>
          </a:xfrm>
          <a:prstGeom prst="rect">
            <a:avLst/>
          </a:prstGeom>
        </p:spPr>
        <p:txBody>
          <a:bodyPr vert="horz" lIns="0" tIns="0" rIns="0" bIns="0" rtlCol="0" anchor="t" anchorCtr="0">
            <a:noAutofit/>
          </a:bodyPr>
          <a:lstStyle/>
          <a:p>
            <a:pPr>
              <a:defRPr/>
            </a:pPr>
            <a:r>
              <a:rPr lang="fr-FR"/>
              <a:t>Titre</a:t>
            </a:r>
            <a:endParaRPr/>
          </a:p>
        </p:txBody>
      </p:sp>
      <p:sp>
        <p:nvSpPr>
          <p:cNvPr id="5" name="Espace réservé du texte 2"/>
          <p:cNvSpPr>
            <a:spLocks noGrp="1"/>
          </p:cNvSpPr>
          <p:nvPr>
            <p:ph idx="1"/>
          </p:nvPr>
        </p:nvSpPr>
        <p:spPr bwMode="gray">
          <a:xfrm>
            <a:off x="251520" y="987574"/>
            <a:ext cx="8677625" cy="3998703"/>
          </a:xfrm>
          <a:prstGeom prst="rect">
            <a:avLst/>
          </a:prstGeom>
        </p:spPr>
        <p:txBody>
          <a:bodyPr vert="horz" lIns="0" tIns="0" rIns="0" bIns="0" rtlCol="0" anchor="t" anchorCtr="0">
            <a:noAutofit/>
          </a:bodyPr>
          <a:lstStyle>
            <a:lvl1pPr>
              <a:defRPr sz="1600"/>
            </a:lvl1pPr>
            <a:lvl2pPr>
              <a:defRPr sz="1600"/>
            </a:lvl2pPr>
            <a:lvl3pPr>
              <a:defRPr sz="1600"/>
            </a:lvl3pPr>
            <a:lvl4pPr>
              <a:defRPr sz="1600"/>
            </a:lvl4pPr>
            <a:lvl5pPr>
              <a:defRPr sz="1600"/>
            </a:lvl5pPr>
          </a:lstStyle>
          <a:p>
            <a:pPr lvl="0">
              <a:defRPr/>
            </a:pPr>
            <a:r>
              <a:rPr lang="fr-FR"/>
              <a:t>Texte de niveau 1</a:t>
            </a:r>
            <a:endParaRPr/>
          </a:p>
          <a:p>
            <a:pPr lvl="1">
              <a:defRPr/>
            </a:pPr>
            <a:r>
              <a:rPr lang="fr-FR"/>
              <a:t>Texte de niveau 2</a:t>
            </a:r>
            <a:endParaRPr/>
          </a:p>
          <a:p>
            <a:pPr lvl="2">
              <a:defRPr/>
            </a:pPr>
            <a:r>
              <a:rPr lang="fr-FR"/>
              <a:t>Texte de niveau 3</a:t>
            </a:r>
            <a:endParaRPr/>
          </a:p>
          <a:p>
            <a:pPr lvl="3">
              <a:defRPr/>
            </a:pPr>
            <a:r>
              <a:rPr lang="fr-FR"/>
              <a:t>Texte de niveau 4</a:t>
            </a:r>
            <a:endParaRPr/>
          </a:p>
          <a:p>
            <a:pPr lvl="4">
              <a:defRPr/>
            </a:pPr>
            <a:r>
              <a:rPr lang="fr-FR"/>
              <a:t>Texte de niveau 5</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5_Sommaire">
    <p:spTree>
      <p:nvGrpSpPr>
        <p:cNvPr id="1" name=""/>
        <p:cNvGrpSpPr/>
        <p:nvPr/>
      </p:nvGrpSpPr>
      <p:grpSpPr bwMode="auto">
        <a:xfrm>
          <a:off x="0" y="0"/>
          <a:ext cx="0" cy="0"/>
          <a:chOff x="0" y="0"/>
          <a:chExt cx="0" cy="0"/>
        </a:xfrm>
      </p:grpSpPr>
      <p:sp>
        <p:nvSpPr>
          <p:cNvPr id="4" name="Espace réservé du titre 1"/>
          <p:cNvSpPr>
            <a:spLocks noGrp="1"/>
          </p:cNvSpPr>
          <p:nvPr>
            <p:ph type="title"/>
          </p:nvPr>
        </p:nvSpPr>
        <p:spPr bwMode="gray">
          <a:xfrm>
            <a:off x="293553" y="637566"/>
            <a:ext cx="8676688" cy="356213"/>
          </a:xfrm>
          <a:prstGeom prst="rect">
            <a:avLst/>
          </a:prstGeom>
        </p:spPr>
        <p:txBody>
          <a:bodyPr vert="horz" lIns="0" tIns="0" rIns="0" bIns="0" rtlCol="0" anchor="t" anchorCtr="0">
            <a:noAutofit/>
          </a:bodyPr>
          <a:lstStyle/>
          <a:p>
            <a:pPr>
              <a:defRPr/>
            </a:pPr>
            <a:r>
              <a:rPr lang="fr-FR"/>
              <a:t>Titre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Titre et contenu">
    <p:spTree>
      <p:nvGrpSpPr>
        <p:cNvPr id="1" name=""/>
        <p:cNvGrpSpPr/>
        <p:nvPr/>
      </p:nvGrpSpPr>
      <p:grpSpPr>
        <a:xfrm>
          <a:off x="0" y="0"/>
          <a:ext cx="0" cy="0"/>
          <a:chOff x="0" y="0"/>
          <a:chExt cx="0" cy="0"/>
        </a:xfrm>
      </p:grpSpPr>
      <p:sp>
        <p:nvSpPr>
          <p:cNvPr id="8" name="Espace réservé du contenu 7"/>
          <p:cNvSpPr>
            <a:spLocks noGrp="1"/>
          </p:cNvSpPr>
          <p:nvPr>
            <p:ph sz="quarter" idx="13"/>
          </p:nvPr>
        </p:nvSpPr>
        <p:spPr>
          <a:xfrm>
            <a:off x="467544" y="897564"/>
            <a:ext cx="8280920" cy="3726414"/>
          </a:xfrm>
          <a:prstGeom prst="rect">
            <a:avLst/>
          </a:prstGeom>
        </p:spPr>
        <p:txBody>
          <a:bodyPr/>
          <a:lstStyle>
            <a:lvl1pPr>
              <a:defRPr sz="1600"/>
            </a:lvl1pPr>
            <a:lvl2pPr>
              <a:defRPr sz="1600"/>
            </a:lvl2pPr>
            <a:lvl3pPr>
              <a:defRPr sz="1600"/>
            </a:lvl3pPr>
            <a:lvl4pPr>
              <a:defRPr sz="1600"/>
            </a:lvl4pPr>
            <a:lvl5pPr>
              <a:defRPr sz="1600"/>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3" name="Titre 2"/>
          <p:cNvSpPr>
            <a:spLocks noGrp="1"/>
          </p:cNvSpPr>
          <p:nvPr>
            <p:ph type="title"/>
          </p:nvPr>
        </p:nvSpPr>
        <p:spPr>
          <a:xfrm>
            <a:off x="468314" y="456009"/>
            <a:ext cx="8207375" cy="432197"/>
          </a:xfrm>
          <a:prstGeom prst="rect">
            <a:avLst/>
          </a:prstGeom>
        </p:spPr>
        <p:txBody>
          <a:bodyPr/>
          <a:lstStyle/>
          <a:p>
            <a:r>
              <a:rPr lang="fr-FR"/>
              <a:t>Modifiez le style du titre</a:t>
            </a:r>
          </a:p>
        </p:txBody>
      </p:sp>
    </p:spTree>
    <p:extLst>
      <p:ext uri="{BB962C8B-B14F-4D97-AF65-F5344CB8AC3E}">
        <p14:creationId xmlns:p14="http://schemas.microsoft.com/office/powerpoint/2010/main" val="1257185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marL="1885950" indent="-171450">
              <a:buClr>
                <a:schemeClr val="tx2"/>
              </a:buClr>
              <a:buSzPct val="101000"/>
              <a:buFont typeface="Courier New" pitchFamily="49" charset="0"/>
              <a:buChar char="o"/>
              <a:defRPr sz="900"/>
            </a:lvl6pPr>
            <a:lvl7pPr marL="2228850" indent="-171450">
              <a:buClr>
                <a:schemeClr val="tx2"/>
              </a:buClr>
              <a:buFont typeface="Courier New" pitchFamily="49" charset="0"/>
              <a:buChar char="o"/>
              <a:defRPr sz="900" baseline="0"/>
            </a:lvl7pPr>
            <a:lvl8pPr marL="2571750" indent="-171450">
              <a:buClr>
                <a:schemeClr val="tx2"/>
              </a:buClr>
              <a:buFont typeface="Courier New" pitchFamily="49" charset="0"/>
              <a:buChar char="o"/>
              <a:defRPr sz="900" baseline="0"/>
            </a:lvl8pPr>
            <a:lvl9pPr marL="2914650" indent="-171450">
              <a:buClr>
                <a:schemeClr val="tx2"/>
              </a:buClr>
              <a:buFont typeface="Courier New" pitchFamily="49" charset="0"/>
              <a:buChar char="o"/>
              <a:defRPr sz="900" baseline="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Titre 6"/>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699991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82" name="PlaceHolder 1"/>
          <p:cNvSpPr>
            <a:spLocks noGrp="1"/>
          </p:cNvSpPr>
          <p:nvPr>
            <p:ph type="title"/>
          </p:nvPr>
        </p:nvSpPr>
        <p:spPr>
          <a:xfrm>
            <a:off x="457144" y="205221"/>
            <a:ext cx="8229094" cy="858663"/>
          </a:xfrm>
          <a:prstGeom prst="rect">
            <a:avLst/>
          </a:prstGeom>
        </p:spPr>
        <p:txBody>
          <a:bodyPr lIns="0" tIns="0" rIns="0" bIns="0"/>
          <a:lstStyle/>
          <a:p>
            <a:endParaRPr/>
          </a:p>
        </p:txBody>
      </p:sp>
      <p:sp>
        <p:nvSpPr>
          <p:cNvPr id="83" name="PlaceHolder 2"/>
          <p:cNvSpPr>
            <a:spLocks noGrp="1"/>
          </p:cNvSpPr>
          <p:nvPr>
            <p:ph type="subTitle"/>
          </p:nvPr>
        </p:nvSpPr>
        <p:spPr>
          <a:xfrm>
            <a:off x="457144" y="1203419"/>
            <a:ext cx="8229094" cy="2982825"/>
          </a:xfrm>
          <a:prstGeom prst="rect">
            <a:avLst/>
          </a:prstGeom>
        </p:spPr>
        <p:txBody>
          <a:bodyPr lIns="0" tIns="0" rIns="0" bIns="0" anchor="ctr"/>
          <a:lstStyle/>
          <a:p>
            <a:endParaRPr/>
          </a:p>
        </p:txBody>
      </p:sp>
    </p:spTree>
    <p:extLst>
      <p:ext uri="{BB962C8B-B14F-4D97-AF65-F5344CB8AC3E}">
        <p14:creationId xmlns:p14="http://schemas.microsoft.com/office/powerpoint/2010/main" val="2128786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70243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fr-FR"/>
              <a:t>Atelier prospectif des compétences de demain (APCD) "ville durable et bâtiments innovants"</a:t>
            </a:r>
            <a:endParaRPr lang="en-US"/>
          </a:p>
        </p:txBody>
      </p:sp>
      <p:sp>
        <p:nvSpPr>
          <p:cNvPr id="4" name="Slide Number Placeholder 3"/>
          <p:cNvSpPr>
            <a:spLocks noGrp="1"/>
          </p:cNvSpPr>
          <p:nvPr>
            <p:ph type="sldNum" sz="quarter" idx="12"/>
          </p:nvPr>
        </p:nvSpPr>
        <p:spPr/>
        <p:txBody>
          <a:bodyPr/>
          <a:lstStyle/>
          <a:p>
            <a:fld id="{C88FAC51-DB8F-4653-9339-768FB043CD1A}" type="slidenum">
              <a:rPr lang="en-US" smtClean="0"/>
              <a:pPr/>
              <a:t>‹N°›</a:t>
            </a:fld>
            <a:endParaRPr lang="en-US"/>
          </a:p>
        </p:txBody>
      </p:sp>
    </p:spTree>
    <p:extLst>
      <p:ext uri="{BB962C8B-B14F-4D97-AF65-F5344CB8AC3E}">
        <p14:creationId xmlns:p14="http://schemas.microsoft.com/office/powerpoint/2010/main" val="1757805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1_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latin typeface="Arial Narrow" panose="020B060602020203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492340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pic>
        <p:nvPicPr>
          <p:cNvPr id="4" name="Image 3"/>
          <p:cNvPicPr>
            <a:picLocks noChangeAspect="1"/>
          </p:cNvPicPr>
          <p:nvPr userDrawn="1"/>
        </p:nvPicPr>
        <p:blipFill>
          <a:blip r:embed="rId12" cstate="screen">
            <a:extLst>
              <a:ext uri="{28A0092B-C50C-407E-A947-70E740481C1C}">
                <a14:useLocalDpi xmlns:a14="http://schemas.microsoft.com/office/drawing/2010/main"/>
              </a:ext>
            </a:extLst>
          </a:blip>
          <a:stretch/>
        </p:blipFill>
        <p:spPr bwMode="auto">
          <a:xfrm>
            <a:off x="0" y="41299"/>
            <a:ext cx="723472" cy="730707"/>
          </a:xfrm>
          <a:prstGeom prst="rect">
            <a:avLst/>
          </a:prstGeom>
        </p:spPr>
      </p:pic>
      <p:sp>
        <p:nvSpPr>
          <p:cNvPr id="5" name="Espace réservé du titre 1"/>
          <p:cNvSpPr>
            <a:spLocks noGrp="1"/>
          </p:cNvSpPr>
          <p:nvPr>
            <p:ph type="title"/>
          </p:nvPr>
        </p:nvSpPr>
        <p:spPr bwMode="gray">
          <a:xfrm>
            <a:off x="251520" y="725973"/>
            <a:ext cx="8640960" cy="356213"/>
          </a:xfrm>
          <a:prstGeom prst="rect">
            <a:avLst/>
          </a:prstGeom>
        </p:spPr>
        <p:txBody>
          <a:bodyPr vert="horz" lIns="0" tIns="0" rIns="0" bIns="0" rtlCol="0" anchor="t" anchorCtr="0">
            <a:noAutofit/>
          </a:bodyPr>
          <a:lstStyle/>
          <a:p>
            <a:pPr>
              <a:defRPr/>
            </a:pPr>
            <a:r>
              <a:rPr lang="fr-FR"/>
              <a:t>Titre</a:t>
            </a:r>
            <a:endParaRPr/>
          </a:p>
        </p:txBody>
      </p:sp>
      <p:sp>
        <p:nvSpPr>
          <p:cNvPr id="6" name="Espace réservé du texte 2"/>
          <p:cNvSpPr>
            <a:spLocks noGrp="1"/>
          </p:cNvSpPr>
          <p:nvPr>
            <p:ph type="body" idx="1"/>
          </p:nvPr>
        </p:nvSpPr>
        <p:spPr bwMode="gray">
          <a:xfrm>
            <a:off x="251520" y="1151147"/>
            <a:ext cx="8640960" cy="3580843"/>
          </a:xfrm>
          <a:prstGeom prst="rect">
            <a:avLst/>
          </a:prstGeom>
        </p:spPr>
        <p:txBody>
          <a:bodyPr vert="horz" lIns="0" tIns="0" rIns="0" bIns="0" rtlCol="0" anchor="t" anchorCtr="0">
            <a:noAutofit/>
          </a:bodyPr>
          <a:lstStyle/>
          <a:p>
            <a:pPr lvl="0">
              <a:defRPr/>
            </a:pPr>
            <a:r>
              <a:rPr lang="fr-FR"/>
              <a:t>Texte de niveau 1</a:t>
            </a:r>
            <a:endParaRPr/>
          </a:p>
          <a:p>
            <a:pPr lvl="1">
              <a:defRPr/>
            </a:pPr>
            <a:r>
              <a:rPr lang="fr-FR"/>
              <a:t>Texte de niveau 2</a:t>
            </a:r>
            <a:endParaRPr/>
          </a:p>
          <a:p>
            <a:pPr lvl="2">
              <a:defRPr/>
            </a:pPr>
            <a:r>
              <a:rPr lang="fr-FR"/>
              <a:t>Texte de niveau 3</a:t>
            </a:r>
            <a:endParaRPr/>
          </a:p>
          <a:p>
            <a:pPr lvl="3">
              <a:defRPr/>
            </a:pPr>
            <a:r>
              <a:rPr lang="fr-FR"/>
              <a:t>Texte de niveau 4</a:t>
            </a:r>
            <a:endParaRPr/>
          </a:p>
          <a:p>
            <a:pPr lvl="4">
              <a:defRPr/>
            </a:pPr>
            <a:r>
              <a:rPr lang="fr-FR"/>
              <a:t>Texte de niveau 5</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85" r:id="rId5"/>
    <p:sldLayoutId id="2147483690" r:id="rId6"/>
    <p:sldLayoutId id="2147483691" r:id="rId7"/>
    <p:sldLayoutId id="2147483701" r:id="rId8"/>
    <p:sldLayoutId id="2147483703" r:id="rId9"/>
    <p:sldLayoutId id="2147483704" r:id="rId10"/>
  </p:sldLayoutIdLst>
  <p:hf hdr="0"/>
  <p:txStyles>
    <p:titleStyle>
      <a:lvl1pPr algn="l" defTabSz="914400">
        <a:lnSpc>
          <a:spcPct val="90000"/>
        </a:lnSpc>
        <a:spcBef>
          <a:spcPts val="0"/>
        </a:spcBef>
        <a:buNone/>
        <a:defRPr sz="2400" b="1">
          <a:solidFill>
            <a:schemeClr val="tx1">
              <a:lumMod val="65000"/>
              <a:lumOff val="35000"/>
            </a:schemeClr>
          </a:solidFill>
          <a:latin typeface="+mj-lt"/>
          <a:ea typeface="+mj-ea"/>
          <a:cs typeface="+mj-cs"/>
        </a:defRPr>
      </a:lvl1pPr>
    </p:titleStyle>
    <p:bodyStyle>
      <a:lvl1pPr marL="0" indent="0" algn="l" defTabSz="914400">
        <a:lnSpc>
          <a:spcPct val="100000"/>
        </a:lnSpc>
        <a:spcBef>
          <a:spcPts val="0"/>
        </a:spcBef>
        <a:spcAft>
          <a:spcPts val="500"/>
        </a:spcAft>
        <a:buFont typeface="Arial"/>
        <a:buNone/>
        <a:defRPr sz="1050" b="0">
          <a:solidFill>
            <a:schemeClr val="tx1">
              <a:lumMod val="75000"/>
              <a:lumOff val="25000"/>
            </a:schemeClr>
          </a:solidFill>
          <a:latin typeface="+mn-lt"/>
          <a:ea typeface="+mn-ea"/>
          <a:cs typeface="+mn-cs"/>
        </a:defRPr>
      </a:lvl1pPr>
      <a:lvl2pPr marL="252000" indent="-72000" algn="l" defTabSz="914400">
        <a:lnSpc>
          <a:spcPct val="100000"/>
        </a:lnSpc>
        <a:spcBef>
          <a:spcPts val="600"/>
        </a:spcBef>
        <a:spcAft>
          <a:spcPts val="600"/>
        </a:spcAft>
        <a:buFont typeface="Arial"/>
        <a:buChar char="•"/>
        <a:defRPr sz="950">
          <a:solidFill>
            <a:schemeClr val="tx1">
              <a:lumMod val="75000"/>
              <a:lumOff val="25000"/>
            </a:schemeClr>
          </a:solidFill>
          <a:latin typeface="+mn-lt"/>
          <a:ea typeface="+mn-ea"/>
          <a:cs typeface="+mn-cs"/>
        </a:defRPr>
      </a:lvl2pPr>
      <a:lvl3pPr marL="432000" indent="-72000" algn="l" defTabSz="914400">
        <a:lnSpc>
          <a:spcPct val="100000"/>
        </a:lnSpc>
        <a:spcBef>
          <a:spcPts val="100"/>
        </a:spcBef>
        <a:spcAft>
          <a:spcPts val="100"/>
        </a:spcAft>
        <a:buSzPct val="100000"/>
        <a:buFont typeface="Arial"/>
        <a:buChar char="•"/>
        <a:defRPr sz="850">
          <a:solidFill>
            <a:schemeClr val="tx1">
              <a:lumMod val="75000"/>
              <a:lumOff val="25000"/>
            </a:schemeClr>
          </a:solidFill>
          <a:latin typeface="+mn-lt"/>
          <a:ea typeface="+mn-ea"/>
          <a:cs typeface="+mn-cs"/>
        </a:defRPr>
      </a:lvl3pPr>
      <a:lvl4pPr marL="612000" indent="-72000" algn="l" defTabSz="914400">
        <a:lnSpc>
          <a:spcPct val="100000"/>
        </a:lnSpc>
        <a:spcBef>
          <a:spcPts val="100"/>
        </a:spcBef>
        <a:spcAft>
          <a:spcPts val="100"/>
        </a:spcAft>
        <a:buSzPct val="100000"/>
        <a:buFont typeface="Arial"/>
        <a:buChar char="•"/>
        <a:defRPr sz="750">
          <a:solidFill>
            <a:schemeClr val="tx1">
              <a:lumMod val="75000"/>
              <a:lumOff val="25000"/>
            </a:schemeClr>
          </a:solidFill>
          <a:latin typeface="+mn-lt"/>
          <a:ea typeface="+mn-ea"/>
          <a:cs typeface="+mn-cs"/>
        </a:defRPr>
      </a:lvl4pPr>
      <a:lvl5pPr marL="828000" indent="-72000" algn="l" defTabSz="914400">
        <a:lnSpc>
          <a:spcPct val="100000"/>
        </a:lnSpc>
        <a:spcBef>
          <a:spcPts val="100"/>
        </a:spcBef>
        <a:spcAft>
          <a:spcPts val="100"/>
        </a:spcAft>
        <a:buSzPct val="100000"/>
        <a:buFont typeface="Arial"/>
        <a:buChar char="•"/>
        <a:defRPr sz="700">
          <a:solidFill>
            <a:schemeClr val="tx1">
              <a:lumMod val="75000"/>
              <a:lumOff val="25000"/>
            </a:schemeClr>
          </a:solidFill>
          <a:latin typeface="+mn-lt"/>
          <a:ea typeface="+mn-ea"/>
          <a:cs typeface="+mn-cs"/>
        </a:defRPr>
      </a:lvl5pPr>
      <a:lvl6pPr marL="2514600" indent="-228600" algn="l" defTabSz="914400">
        <a:spcBef>
          <a:spcPts val="0"/>
        </a:spcBef>
        <a:buFont typeface="Arial"/>
        <a:buChar char="•"/>
        <a:defRPr sz="2000">
          <a:solidFill>
            <a:schemeClr val="tx1"/>
          </a:solidFill>
          <a:latin typeface="+mn-lt"/>
          <a:ea typeface="+mn-ea"/>
          <a:cs typeface="+mn-cs"/>
        </a:defRPr>
      </a:lvl6pPr>
      <a:lvl7pPr marL="2971800" indent="-228600" algn="l" defTabSz="914400">
        <a:spcBef>
          <a:spcPts val="0"/>
        </a:spcBef>
        <a:buFont typeface="Arial"/>
        <a:buChar char="•"/>
        <a:defRPr sz="2000">
          <a:solidFill>
            <a:schemeClr val="tx1"/>
          </a:solidFill>
          <a:latin typeface="+mn-lt"/>
          <a:ea typeface="+mn-ea"/>
          <a:cs typeface="+mn-cs"/>
        </a:defRPr>
      </a:lvl7pPr>
      <a:lvl8pPr marL="3429000" indent="-228600" algn="l" defTabSz="914400">
        <a:spcBef>
          <a:spcPts val="0"/>
        </a:spcBef>
        <a:buFont typeface="Arial"/>
        <a:buChar char="•"/>
        <a:defRPr sz="2000">
          <a:solidFill>
            <a:schemeClr val="tx1"/>
          </a:solidFill>
          <a:latin typeface="+mn-lt"/>
          <a:ea typeface="+mn-ea"/>
          <a:cs typeface="+mn-cs"/>
        </a:defRPr>
      </a:lvl8pPr>
      <a:lvl9pPr marL="3886200" indent="-228600" algn="l" defTabSz="914400">
        <a:spcBef>
          <a:spcPts val="0"/>
        </a:spcBef>
        <a:buFont typeface="Arial"/>
        <a:buChar char="•"/>
        <a:defRPr sz="2000">
          <a:solidFill>
            <a:schemeClr val="tx1"/>
          </a:solidFill>
          <a:latin typeface="+mn-lt"/>
          <a:ea typeface="+mn-ea"/>
          <a:cs typeface="+mn-cs"/>
        </a:defRPr>
      </a:lvl9pPr>
    </p:bodyStyle>
    <p:other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8.png"/><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23.xm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14.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hyperlink" Target="https://www.education.gouv.fr/bo/2024/Hebdo27/MENE2403660N"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Transformation de la voie professionnelle</a:t>
            </a:r>
          </a:p>
        </p:txBody>
      </p:sp>
      <p:sp>
        <p:nvSpPr>
          <p:cNvPr id="5" name="Espace réservé du texte 4"/>
          <p:cNvSpPr>
            <a:spLocks noGrp="1"/>
          </p:cNvSpPr>
          <p:nvPr>
            <p:ph type="body" sz="quarter" idx="13"/>
          </p:nvPr>
        </p:nvSpPr>
        <p:spPr>
          <a:xfrm>
            <a:off x="468620" y="1779662"/>
            <a:ext cx="8424000" cy="2077200"/>
          </a:xfrm>
        </p:spPr>
        <p:txBody>
          <a:bodyPr/>
          <a:lstStyle/>
          <a:p>
            <a:endParaRPr lang="fr-FR" sz="3200" dirty="0">
              <a:latin typeface="Arial Narrow" panose="020B0606020202030204" pitchFamily="34" charset="0"/>
            </a:endParaRPr>
          </a:p>
          <a:p>
            <a:r>
              <a:rPr lang="fr-FR" sz="3200" dirty="0">
                <a:latin typeface="Arial Narrow" panose="020B0606020202030204" pitchFamily="34" charset="0"/>
              </a:rPr>
              <a:t>LA NOUVELLE ORGANISATION DE LA CLASSE DE TERMINALE </a:t>
            </a:r>
          </a:p>
          <a:p>
            <a:endParaRPr lang="fr-FR" sz="1800" dirty="0">
              <a:solidFill>
                <a:srgbClr val="FF0000"/>
              </a:solidFill>
            </a:endParaRPr>
          </a:p>
          <a:p>
            <a:endParaRPr lang="fr-FR" sz="2400" dirty="0">
              <a:solidFill>
                <a:schemeClr val="accent3"/>
              </a:solidFill>
              <a:latin typeface="Arial Narrow" panose="020B0606020202030204" pitchFamily="34" charset="0"/>
            </a:endParaRPr>
          </a:p>
        </p:txBody>
      </p:sp>
      <p:pic>
        <p:nvPicPr>
          <p:cNvPr id="7" name="Imag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7596336" y="411510"/>
            <a:ext cx="1495218" cy="1106461"/>
          </a:xfrm>
          <a:prstGeom prst="rect">
            <a:avLst/>
          </a:prstGeom>
        </p:spPr>
      </p:pic>
    </p:spTree>
    <p:extLst>
      <p:ext uri="{BB962C8B-B14F-4D97-AF65-F5344CB8AC3E}">
        <p14:creationId xmlns:p14="http://schemas.microsoft.com/office/powerpoint/2010/main" val="3879847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4329168"/>
            <a:ext cx="8676688" cy="360040"/>
          </a:xfrm>
        </p:spPr>
        <p:txBody>
          <a:bodyPr/>
          <a:lstStyle/>
          <a:p>
            <a:pPr algn="ctr"/>
            <a:r>
              <a:rPr lang="fr-FR" sz="2000" dirty="0"/>
              <a:t>180 heures d’enseignement sur 6 semaines ou 30 heures par semaine</a:t>
            </a:r>
          </a:p>
        </p:txBody>
      </p:sp>
      <p:sp>
        <p:nvSpPr>
          <p:cNvPr id="7" name="Rectangle à coins arrondis 6"/>
          <p:cNvSpPr/>
          <p:nvPr/>
        </p:nvSpPr>
        <p:spPr>
          <a:xfrm>
            <a:off x="323528" y="1203598"/>
            <a:ext cx="2664296" cy="2592288"/>
          </a:xfrm>
          <a:prstGeom prst="roundRect">
            <a:avLst/>
          </a:prstGeom>
        </p:spPr>
        <p:style>
          <a:lnRef idx="2">
            <a:schemeClr val="accent3"/>
          </a:lnRef>
          <a:fillRef idx="1">
            <a:schemeClr val="lt1"/>
          </a:fillRef>
          <a:effectRef idx="0">
            <a:schemeClr val="accent3"/>
          </a:effectRef>
          <a:fontRef idx="minor">
            <a:schemeClr val="dk1"/>
          </a:fontRef>
        </p:style>
        <p:txBody>
          <a:bodyPr rtlCol="0" anchor="t" anchorCtr="0"/>
          <a:lstStyle/>
          <a:p>
            <a:pPr algn="ctr"/>
            <a:r>
              <a:rPr lang="fr-FR" b="1" dirty="0">
                <a:solidFill>
                  <a:schemeClr val="accent3"/>
                </a:solidFill>
              </a:rPr>
              <a:t>Enseignements professionnels et économie-gestion ou économie-droit</a:t>
            </a:r>
            <a:endParaRPr lang="fr-FR" dirty="0">
              <a:solidFill>
                <a:schemeClr val="accent3"/>
              </a:solidFill>
            </a:endParaRPr>
          </a:p>
        </p:txBody>
      </p:sp>
      <p:sp>
        <p:nvSpPr>
          <p:cNvPr id="8" name="Rectangle à coins arrondis 7"/>
          <p:cNvSpPr/>
          <p:nvPr/>
        </p:nvSpPr>
        <p:spPr>
          <a:xfrm>
            <a:off x="3131840" y="1203598"/>
            <a:ext cx="2664296" cy="2592288"/>
          </a:xfrm>
          <a:prstGeom prst="roundRect">
            <a:avLst/>
          </a:prstGeom>
          <a:ln/>
        </p:spPr>
        <p:style>
          <a:lnRef idx="2">
            <a:schemeClr val="accent4"/>
          </a:lnRef>
          <a:fillRef idx="1">
            <a:schemeClr val="lt1"/>
          </a:fillRef>
          <a:effectRef idx="0">
            <a:schemeClr val="accent4"/>
          </a:effectRef>
          <a:fontRef idx="minor">
            <a:schemeClr val="dk1"/>
          </a:fontRef>
        </p:style>
        <p:txBody>
          <a:bodyPr rtlCol="0" anchor="t" anchorCtr="0"/>
          <a:lstStyle/>
          <a:p>
            <a:pPr algn="ctr"/>
            <a:r>
              <a:rPr lang="fr-FR" b="1" dirty="0">
                <a:solidFill>
                  <a:schemeClr val="accent4"/>
                </a:solidFill>
              </a:rPr>
              <a:t>Enseignements généraux</a:t>
            </a:r>
          </a:p>
          <a:p>
            <a:pPr marL="285750" indent="-285750">
              <a:buFont typeface="Arial" panose="020B0604020202020204" pitchFamily="34" charset="0"/>
              <a:buChar char="•"/>
            </a:pPr>
            <a:endParaRPr lang="fr-FR" sz="1600" dirty="0">
              <a:solidFill>
                <a:schemeClr val="tx1">
                  <a:lumMod val="65000"/>
                  <a:lumOff val="35000"/>
                </a:schemeClr>
              </a:solidFill>
            </a:endParaRPr>
          </a:p>
          <a:p>
            <a:pPr marL="285750" indent="-285750">
              <a:buFont typeface="Arial" panose="020B0604020202020204" pitchFamily="34" charset="0"/>
              <a:buChar char="•"/>
            </a:pPr>
            <a:r>
              <a:rPr lang="fr-FR" sz="1400" dirty="0">
                <a:solidFill>
                  <a:schemeClr val="tx1">
                    <a:lumMod val="65000"/>
                    <a:lumOff val="35000"/>
                  </a:schemeClr>
                </a:solidFill>
              </a:rPr>
              <a:t>Français – Histoire géographie</a:t>
            </a:r>
          </a:p>
          <a:p>
            <a:pPr marL="285750" indent="-285750" fontAlgn="ctr">
              <a:buFont typeface="Arial" panose="020B0604020202020204" pitchFamily="34" charset="0"/>
              <a:buChar char="•"/>
            </a:pPr>
            <a:r>
              <a:rPr lang="fr-FR" sz="1400" dirty="0">
                <a:solidFill>
                  <a:schemeClr val="tx1">
                    <a:lumMod val="65000"/>
                    <a:lumOff val="35000"/>
                  </a:schemeClr>
                </a:solidFill>
              </a:rPr>
              <a:t>Mathématiques/physique-chimie</a:t>
            </a:r>
          </a:p>
          <a:p>
            <a:pPr marL="285750" indent="-285750" fontAlgn="ctr">
              <a:buFont typeface="Arial" panose="020B0604020202020204" pitchFamily="34" charset="0"/>
              <a:buChar char="•"/>
            </a:pPr>
            <a:r>
              <a:rPr lang="fr-FR" sz="1400" dirty="0">
                <a:solidFill>
                  <a:schemeClr val="tx1">
                    <a:lumMod val="65000"/>
                    <a:lumOff val="35000"/>
                  </a:schemeClr>
                </a:solidFill>
              </a:rPr>
              <a:t>Langue vivante A/B</a:t>
            </a:r>
          </a:p>
          <a:p>
            <a:pPr marL="285750" indent="-285750" fontAlgn="ctr">
              <a:buFont typeface="Arial" panose="020B0604020202020204" pitchFamily="34" charset="0"/>
              <a:buChar char="•"/>
            </a:pPr>
            <a:r>
              <a:rPr lang="fr-FR" sz="1400" dirty="0">
                <a:solidFill>
                  <a:schemeClr val="tx1">
                    <a:lumMod val="65000"/>
                    <a:lumOff val="35000"/>
                  </a:schemeClr>
                </a:solidFill>
              </a:rPr>
              <a:t>Éducation physique et sportive (EPS)</a:t>
            </a:r>
          </a:p>
          <a:p>
            <a:pPr fontAlgn="ctr"/>
            <a:endParaRPr lang="fr-FR" sz="1600" dirty="0"/>
          </a:p>
        </p:txBody>
      </p:sp>
      <p:sp>
        <p:nvSpPr>
          <p:cNvPr id="9" name="Rectangle à coins arrondis 8"/>
          <p:cNvSpPr/>
          <p:nvPr/>
        </p:nvSpPr>
        <p:spPr>
          <a:xfrm>
            <a:off x="5940152" y="1185427"/>
            <a:ext cx="2664296" cy="1075733"/>
          </a:xfrm>
          <a:prstGeom prst="roundRect">
            <a:avLst/>
          </a:prstGeom>
        </p:spPr>
        <p:style>
          <a:lnRef idx="2">
            <a:schemeClr val="accent1"/>
          </a:lnRef>
          <a:fillRef idx="1">
            <a:schemeClr val="lt1"/>
          </a:fillRef>
          <a:effectRef idx="0">
            <a:schemeClr val="accent1"/>
          </a:effectRef>
          <a:fontRef idx="minor">
            <a:schemeClr val="dk1"/>
          </a:fontRef>
        </p:style>
        <p:txBody>
          <a:bodyPr rtlCol="0" anchor="t" anchorCtr="0"/>
          <a:lstStyle/>
          <a:p>
            <a:pPr algn="ctr"/>
            <a:r>
              <a:rPr lang="fr-FR" b="1" dirty="0">
                <a:solidFill>
                  <a:schemeClr val="accent1"/>
                </a:solidFill>
              </a:rPr>
              <a:t>Autre(s) enseignement(s) selon le choix de l’établissement</a:t>
            </a:r>
          </a:p>
          <a:p>
            <a:endParaRPr lang="fr-FR" b="1" dirty="0"/>
          </a:p>
        </p:txBody>
      </p:sp>
      <p:sp>
        <p:nvSpPr>
          <p:cNvPr id="10" name="Rectangle à coins arrondis 9"/>
          <p:cNvSpPr/>
          <p:nvPr/>
        </p:nvSpPr>
        <p:spPr>
          <a:xfrm>
            <a:off x="5940152" y="2675277"/>
            <a:ext cx="2664296" cy="922515"/>
          </a:xfrm>
          <a:prstGeom prst="roundRect">
            <a:avLst/>
          </a:prstGeom>
        </p:spPr>
        <p:style>
          <a:lnRef idx="2">
            <a:schemeClr val="accent5"/>
          </a:lnRef>
          <a:fillRef idx="1">
            <a:schemeClr val="lt1"/>
          </a:fillRef>
          <a:effectRef idx="0">
            <a:schemeClr val="accent5"/>
          </a:effectRef>
          <a:fontRef idx="minor">
            <a:schemeClr val="dk1"/>
          </a:fontRef>
        </p:style>
        <p:txBody>
          <a:bodyPr rtlCol="0" anchor="t" anchorCtr="0"/>
          <a:lstStyle/>
          <a:p>
            <a:pPr algn="ctr"/>
            <a:r>
              <a:rPr lang="fr-FR" b="1" dirty="0">
                <a:solidFill>
                  <a:schemeClr val="accent5"/>
                </a:solidFill>
              </a:rPr>
              <a:t>Travail personnel de l’élève</a:t>
            </a:r>
          </a:p>
        </p:txBody>
      </p:sp>
      <p:sp>
        <p:nvSpPr>
          <p:cNvPr id="3" name="Rectangle à coins arrondis 2"/>
          <p:cNvSpPr/>
          <p:nvPr/>
        </p:nvSpPr>
        <p:spPr>
          <a:xfrm>
            <a:off x="3815916" y="3720480"/>
            <a:ext cx="1296144" cy="360040"/>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t>60 heures</a:t>
            </a:r>
          </a:p>
        </p:txBody>
      </p:sp>
      <p:sp>
        <p:nvSpPr>
          <p:cNvPr id="11" name="Rectangle à coins arrondis 10"/>
          <p:cNvSpPr/>
          <p:nvPr/>
        </p:nvSpPr>
        <p:spPr>
          <a:xfrm>
            <a:off x="1007012" y="3635690"/>
            <a:ext cx="1296144" cy="360040"/>
          </a:xfrm>
          <a:prstGeom prst="round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t>60 heures</a:t>
            </a:r>
          </a:p>
        </p:txBody>
      </p:sp>
      <p:sp>
        <p:nvSpPr>
          <p:cNvPr id="12" name="Rectangle à coins arrondis 11"/>
          <p:cNvSpPr/>
          <p:nvPr/>
        </p:nvSpPr>
        <p:spPr>
          <a:xfrm>
            <a:off x="6624228" y="3455670"/>
            <a:ext cx="1296144" cy="360040"/>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t>30 heures</a:t>
            </a:r>
          </a:p>
        </p:txBody>
      </p:sp>
      <p:sp>
        <p:nvSpPr>
          <p:cNvPr id="13" name="Rectangle à coins arrondis 12"/>
          <p:cNvSpPr/>
          <p:nvPr/>
        </p:nvSpPr>
        <p:spPr>
          <a:xfrm>
            <a:off x="6655364" y="2139702"/>
            <a:ext cx="1296144" cy="360040"/>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t>30 heures</a:t>
            </a:r>
          </a:p>
        </p:txBody>
      </p:sp>
      <p:sp>
        <p:nvSpPr>
          <p:cNvPr id="14" name="Titre 1"/>
          <p:cNvSpPr txBox="1">
            <a:spLocks/>
          </p:cNvSpPr>
          <p:nvPr/>
        </p:nvSpPr>
        <p:spPr bwMode="gray">
          <a:xfrm>
            <a:off x="503040" y="473187"/>
            <a:ext cx="8640960" cy="356213"/>
          </a:xfrm>
          <a:prstGeom prst="rect">
            <a:avLst/>
          </a:prstGeom>
        </p:spPr>
        <p:txBody>
          <a:bodyPr vert="horz" lIns="0" tIns="0" rIns="0" bIns="0" rtlCol="0" anchor="t" anchorCtr="0">
            <a:noAutofit/>
          </a:bodyPr>
          <a:lstStyle>
            <a:lvl1pPr algn="l" defTabSz="914400">
              <a:lnSpc>
                <a:spcPct val="90000"/>
              </a:lnSpc>
              <a:spcBef>
                <a:spcPts val="0"/>
              </a:spcBef>
              <a:buNone/>
              <a:defRPr sz="2400" b="1">
                <a:solidFill>
                  <a:schemeClr val="tx1">
                    <a:lumMod val="65000"/>
                    <a:lumOff val="35000"/>
                  </a:schemeClr>
                </a:solidFill>
                <a:latin typeface="+mj-lt"/>
                <a:ea typeface="+mj-ea"/>
                <a:cs typeface="+mj-cs"/>
              </a:defRPr>
            </a:lvl1pPr>
          </a:lstStyle>
          <a:p>
            <a:r>
              <a:rPr lang="fr-FR" dirty="0"/>
              <a:t>Contenu des enseignements du module</a:t>
            </a:r>
          </a:p>
        </p:txBody>
      </p:sp>
      <p:grpSp>
        <p:nvGrpSpPr>
          <p:cNvPr id="16" name="Groupe 15"/>
          <p:cNvGrpSpPr/>
          <p:nvPr/>
        </p:nvGrpSpPr>
        <p:grpSpPr>
          <a:xfrm>
            <a:off x="8197102" y="163783"/>
            <a:ext cx="814692" cy="814692"/>
            <a:chOff x="8197102" y="163783"/>
            <a:chExt cx="814692" cy="814692"/>
          </a:xfrm>
        </p:grpSpPr>
        <p:pic>
          <p:nvPicPr>
            <p:cNvPr id="15" name="Image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4" name="Ellipse 3"/>
            <p:cNvSpPr/>
            <p:nvPr/>
          </p:nvSpPr>
          <p:spPr>
            <a:xfrm>
              <a:off x="8370432" y="325483"/>
              <a:ext cx="468032" cy="46800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a:latin typeface="Arial Black" panose="020B0A04020102020204" pitchFamily="34" charset="0"/>
                </a:rPr>
                <a:t>PE</a:t>
              </a:r>
            </a:p>
          </p:txBody>
        </p:sp>
      </p:grpSp>
    </p:spTree>
    <p:extLst>
      <p:ext uri="{BB962C8B-B14F-4D97-AF65-F5344CB8AC3E}">
        <p14:creationId xmlns:p14="http://schemas.microsoft.com/office/powerpoint/2010/main" val="32413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7043" y="344181"/>
            <a:ext cx="8640960" cy="356213"/>
          </a:xfrm>
        </p:spPr>
        <p:txBody>
          <a:bodyPr/>
          <a:lstStyle/>
          <a:p>
            <a:br>
              <a:rPr lang="fr-FR" kern="1200" dirty="0"/>
            </a:br>
            <a:r>
              <a:rPr lang="fr-FR" kern="1200" dirty="0"/>
              <a:t>Consolidation, renf</a:t>
            </a:r>
            <a:r>
              <a:rPr lang="fr-FR" kern="1200" dirty="0">
                <a:solidFill>
                  <a:srgbClr val="23807E"/>
                </a:solidFill>
              </a:rPr>
              <a:t>o</a:t>
            </a:r>
            <a:r>
              <a:rPr lang="fr-FR" kern="1200" dirty="0"/>
              <a:t>r</a:t>
            </a:r>
            <a:r>
              <a:rPr lang="fr-FR" kern="1200" dirty="0">
                <a:solidFill>
                  <a:srgbClr val="2D8260"/>
                </a:solidFill>
              </a:rPr>
              <a:t>c</a:t>
            </a:r>
            <a:r>
              <a:rPr lang="fr-FR" kern="1200" dirty="0"/>
              <a:t>ement disciplinaire et méthodologique</a:t>
            </a:r>
            <a:endParaRPr lang="fr-FR" dirty="0"/>
          </a:p>
        </p:txBody>
      </p:sp>
      <p:grpSp>
        <p:nvGrpSpPr>
          <p:cNvPr id="20" name="Groupe 19"/>
          <p:cNvGrpSpPr/>
          <p:nvPr/>
        </p:nvGrpSpPr>
        <p:grpSpPr>
          <a:xfrm>
            <a:off x="323528" y="1475853"/>
            <a:ext cx="6216352" cy="3328145"/>
            <a:chOff x="1403648" y="1275606"/>
            <a:chExt cx="6216352" cy="3328145"/>
          </a:xfrm>
        </p:grpSpPr>
        <p:grpSp>
          <p:nvGrpSpPr>
            <p:cNvPr id="3" name="Groupe 2"/>
            <p:cNvGrpSpPr/>
            <p:nvPr/>
          </p:nvGrpSpPr>
          <p:grpSpPr>
            <a:xfrm>
              <a:off x="1403648" y="1275606"/>
              <a:ext cx="3168352" cy="1671960"/>
              <a:chOff x="0" y="0"/>
              <a:chExt cx="3048000" cy="2032000"/>
            </a:xfrm>
          </p:grpSpPr>
          <p:sp>
            <p:nvSpPr>
              <p:cNvPr id="16" name="Rectangle avec coin arrondi 15"/>
              <p:cNvSpPr/>
              <p:nvPr/>
            </p:nvSpPr>
            <p:spPr>
              <a:xfrm rot="16200000">
                <a:off x="508000" y="-508000"/>
                <a:ext cx="2032000" cy="3048000"/>
              </a:xfrm>
              <a:prstGeom prst="round1Rect">
                <a:avLst/>
              </a:prstGeom>
              <a:solidFill>
                <a:schemeClr val="accent3"/>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ZoneTexte 16"/>
              <p:cNvSpPr txBox="1"/>
              <p:nvPr/>
            </p:nvSpPr>
            <p:spPr>
              <a:xfrm rot="21600000">
                <a:off x="0" y="0"/>
                <a:ext cx="3048000" cy="1524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1160" tIns="391160" rIns="391160" bIns="391160" numCol="1" spcCol="1270" anchor="ctr" anchorCtr="0">
                <a:noAutofit/>
              </a:bodyPr>
              <a:lstStyle/>
              <a:p>
                <a:pPr lvl="0" algn="ctr" defTabSz="2444750">
                  <a:lnSpc>
                    <a:spcPct val="90000"/>
                  </a:lnSpc>
                  <a:spcBef>
                    <a:spcPct val="0"/>
                  </a:spcBef>
                  <a:spcAft>
                    <a:spcPct val="35000"/>
                  </a:spcAft>
                </a:pPr>
                <a:endParaRPr lang="fr-FR" kern="1200"/>
              </a:p>
            </p:txBody>
          </p:sp>
        </p:grpSp>
        <p:grpSp>
          <p:nvGrpSpPr>
            <p:cNvPr id="4" name="Groupe 3"/>
            <p:cNvGrpSpPr/>
            <p:nvPr/>
          </p:nvGrpSpPr>
          <p:grpSpPr>
            <a:xfrm>
              <a:off x="4451648" y="1275606"/>
              <a:ext cx="3168352" cy="1671960"/>
              <a:chOff x="3048000" y="0"/>
              <a:chExt cx="3048000" cy="2032000"/>
            </a:xfrm>
          </p:grpSpPr>
          <p:sp>
            <p:nvSpPr>
              <p:cNvPr id="14" name="Rectangle avec coin arrondi 13"/>
              <p:cNvSpPr/>
              <p:nvPr/>
            </p:nvSpPr>
            <p:spPr>
              <a:xfrm>
                <a:off x="3048000" y="0"/>
                <a:ext cx="3048000" cy="2032000"/>
              </a:xfrm>
              <a:prstGeom prst="round1Rect">
                <a:avLst/>
              </a:prstGeom>
              <a:solidFill>
                <a:srgbClr val="23807E"/>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ZoneTexte 14"/>
              <p:cNvSpPr txBox="1"/>
              <p:nvPr/>
            </p:nvSpPr>
            <p:spPr>
              <a:xfrm>
                <a:off x="3048000" y="0"/>
                <a:ext cx="3048000" cy="1524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1160" tIns="391160" rIns="391160" bIns="391160" numCol="1" spcCol="1270" anchor="ctr" anchorCtr="0">
                <a:noAutofit/>
              </a:bodyPr>
              <a:lstStyle/>
              <a:p>
                <a:pPr lvl="0" algn="ctr" defTabSz="2444750">
                  <a:lnSpc>
                    <a:spcPct val="90000"/>
                  </a:lnSpc>
                  <a:spcBef>
                    <a:spcPct val="0"/>
                  </a:spcBef>
                  <a:spcAft>
                    <a:spcPct val="35000"/>
                  </a:spcAft>
                </a:pPr>
                <a:endParaRPr lang="fr-FR" kern="1200"/>
              </a:p>
            </p:txBody>
          </p:sp>
        </p:grpSp>
        <p:grpSp>
          <p:nvGrpSpPr>
            <p:cNvPr id="5" name="Groupe 4"/>
            <p:cNvGrpSpPr/>
            <p:nvPr/>
          </p:nvGrpSpPr>
          <p:grpSpPr>
            <a:xfrm>
              <a:off x="1403648" y="2931791"/>
              <a:ext cx="3168352" cy="1671960"/>
              <a:chOff x="0" y="2032000"/>
              <a:chExt cx="3048000" cy="2032000"/>
            </a:xfrm>
          </p:grpSpPr>
          <p:sp>
            <p:nvSpPr>
              <p:cNvPr id="12" name="Rectangle avec coin arrondi 11"/>
              <p:cNvSpPr/>
              <p:nvPr/>
            </p:nvSpPr>
            <p:spPr>
              <a:xfrm rot="10800000">
                <a:off x="0" y="2032000"/>
                <a:ext cx="3048000" cy="2032000"/>
              </a:xfrm>
              <a:prstGeom prst="round1Rect">
                <a:avLst/>
              </a:prstGeom>
              <a:solidFill>
                <a:srgbClr val="2D826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ZoneTexte 12"/>
              <p:cNvSpPr txBox="1"/>
              <p:nvPr/>
            </p:nvSpPr>
            <p:spPr>
              <a:xfrm rot="21600000">
                <a:off x="0" y="2539999"/>
                <a:ext cx="3048000" cy="1524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1160" tIns="391160" rIns="391160" bIns="391160" numCol="1" spcCol="1270" anchor="ctr" anchorCtr="0">
                <a:noAutofit/>
              </a:bodyPr>
              <a:lstStyle/>
              <a:p>
                <a:pPr lvl="0" algn="ctr" defTabSz="2444750">
                  <a:lnSpc>
                    <a:spcPct val="90000"/>
                  </a:lnSpc>
                  <a:spcBef>
                    <a:spcPct val="0"/>
                  </a:spcBef>
                  <a:spcAft>
                    <a:spcPct val="35000"/>
                  </a:spcAft>
                </a:pPr>
                <a:endParaRPr lang="fr-FR" kern="1200"/>
              </a:p>
            </p:txBody>
          </p:sp>
        </p:grpSp>
        <p:grpSp>
          <p:nvGrpSpPr>
            <p:cNvPr id="6" name="Groupe 5"/>
            <p:cNvGrpSpPr/>
            <p:nvPr/>
          </p:nvGrpSpPr>
          <p:grpSpPr>
            <a:xfrm>
              <a:off x="4451648" y="2931790"/>
              <a:ext cx="3168352" cy="1671960"/>
              <a:chOff x="3048000" y="2031999"/>
              <a:chExt cx="3048000" cy="2032000"/>
            </a:xfrm>
          </p:grpSpPr>
          <p:sp>
            <p:nvSpPr>
              <p:cNvPr id="10" name="Rectangle avec coin arrondi 9"/>
              <p:cNvSpPr/>
              <p:nvPr/>
            </p:nvSpPr>
            <p:spPr>
              <a:xfrm rot="5400000">
                <a:off x="3556000" y="1523999"/>
                <a:ext cx="2032000" cy="3048000"/>
              </a:xfrm>
              <a:prstGeom prst="round1Rect">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ZoneTexte 10"/>
              <p:cNvSpPr txBox="1"/>
              <p:nvPr/>
            </p:nvSpPr>
            <p:spPr>
              <a:xfrm>
                <a:off x="3048000" y="2539999"/>
                <a:ext cx="3048000" cy="1524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1160" tIns="391160" rIns="391160" bIns="391160" numCol="1" spcCol="1270" anchor="ctr" anchorCtr="0">
                <a:noAutofit/>
              </a:bodyPr>
              <a:lstStyle/>
              <a:p>
                <a:pPr lvl="0" algn="ctr" defTabSz="2444750">
                  <a:lnSpc>
                    <a:spcPct val="90000"/>
                  </a:lnSpc>
                  <a:spcBef>
                    <a:spcPct val="0"/>
                  </a:spcBef>
                  <a:spcAft>
                    <a:spcPct val="35000"/>
                  </a:spcAft>
                </a:pPr>
                <a:endParaRPr lang="fr-FR" kern="1200"/>
              </a:p>
            </p:txBody>
          </p:sp>
        </p:grpSp>
        <p:grpSp>
          <p:nvGrpSpPr>
            <p:cNvPr id="7" name="Groupe 6"/>
            <p:cNvGrpSpPr/>
            <p:nvPr/>
          </p:nvGrpSpPr>
          <p:grpSpPr>
            <a:xfrm>
              <a:off x="3419872" y="2489162"/>
              <a:ext cx="2088232" cy="916806"/>
              <a:chOff x="2016224" y="1573596"/>
              <a:chExt cx="2088232" cy="916806"/>
            </a:xfrm>
          </p:grpSpPr>
          <p:sp>
            <p:nvSpPr>
              <p:cNvPr id="8" name="Rectangle à coins arrondis 7"/>
              <p:cNvSpPr/>
              <p:nvPr/>
            </p:nvSpPr>
            <p:spPr>
              <a:xfrm>
                <a:off x="2016224" y="1657975"/>
                <a:ext cx="2088232" cy="684073"/>
              </a:xfrm>
              <a:prstGeom prst="roundRect">
                <a:avLst/>
              </a:prstGeom>
            </p:spPr>
            <p:style>
              <a:lnRef idx="2">
                <a:schemeClr val="accent3"/>
              </a:lnRef>
              <a:fillRef idx="1">
                <a:schemeClr val="lt1"/>
              </a:fillRef>
              <a:effectRef idx="0">
                <a:schemeClr val="accent3"/>
              </a:effectRef>
              <a:fontRef idx="minor">
                <a:schemeClr val="dk1"/>
              </a:fontRef>
            </p:style>
          </p:sp>
          <p:sp>
            <p:nvSpPr>
              <p:cNvPr id="9" name="ZoneTexte 8"/>
              <p:cNvSpPr txBox="1"/>
              <p:nvPr/>
            </p:nvSpPr>
            <p:spPr>
              <a:xfrm>
                <a:off x="2183197" y="1573596"/>
                <a:ext cx="1729606" cy="916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r>
                  <a:rPr lang="fr-FR" sz="2400" b="1" kern="1200" dirty="0">
                    <a:solidFill>
                      <a:schemeClr val="accent3"/>
                    </a:solidFill>
                  </a:rPr>
                  <a:t>CONSOLIDER</a:t>
                </a:r>
              </a:p>
            </p:txBody>
          </p:sp>
        </p:grpSp>
      </p:grpSp>
      <p:sp>
        <p:nvSpPr>
          <p:cNvPr id="19" name="Rectangle 18"/>
          <p:cNvSpPr/>
          <p:nvPr/>
        </p:nvSpPr>
        <p:spPr>
          <a:xfrm>
            <a:off x="607483" y="1621660"/>
            <a:ext cx="2304256" cy="1200329"/>
          </a:xfrm>
          <a:prstGeom prst="rect">
            <a:avLst/>
          </a:prstGeom>
        </p:spPr>
        <p:txBody>
          <a:bodyPr wrap="square">
            <a:spAutoFit/>
          </a:bodyPr>
          <a:lstStyle/>
          <a:p>
            <a:r>
              <a:rPr lang="fr-FR" b="1" dirty="0">
                <a:solidFill>
                  <a:schemeClr val="bg1"/>
                </a:solidFill>
              </a:rPr>
              <a:t>Culture générale et expression : </a:t>
            </a:r>
          </a:p>
          <a:p>
            <a:r>
              <a:rPr lang="fr-FR" dirty="0">
                <a:solidFill>
                  <a:schemeClr val="bg1"/>
                </a:solidFill>
              </a:rPr>
              <a:t>qualité de l’expression, argumentation</a:t>
            </a:r>
          </a:p>
        </p:txBody>
      </p:sp>
      <p:sp>
        <p:nvSpPr>
          <p:cNvPr id="21" name="Rectangle 20"/>
          <p:cNvSpPr/>
          <p:nvPr/>
        </p:nvSpPr>
        <p:spPr>
          <a:xfrm>
            <a:off x="3792386" y="1666885"/>
            <a:ext cx="2530274" cy="923330"/>
          </a:xfrm>
          <a:prstGeom prst="rect">
            <a:avLst/>
          </a:prstGeom>
        </p:spPr>
        <p:txBody>
          <a:bodyPr wrap="square">
            <a:spAutoFit/>
          </a:bodyPr>
          <a:lstStyle/>
          <a:p>
            <a:r>
              <a:rPr lang="fr-FR" b="1" dirty="0">
                <a:solidFill>
                  <a:schemeClr val="bg1"/>
                </a:solidFill>
              </a:rPr>
              <a:t>Selon les spécialités : </a:t>
            </a:r>
            <a:r>
              <a:rPr lang="fr-FR" dirty="0">
                <a:solidFill>
                  <a:schemeClr val="bg1"/>
                </a:solidFill>
              </a:rPr>
              <a:t>sciences, mathématiques, économie gestion</a:t>
            </a:r>
          </a:p>
        </p:txBody>
      </p:sp>
      <p:sp>
        <p:nvSpPr>
          <p:cNvPr id="23" name="Rectangle 22"/>
          <p:cNvSpPr/>
          <p:nvPr/>
        </p:nvSpPr>
        <p:spPr>
          <a:xfrm>
            <a:off x="458735" y="3561881"/>
            <a:ext cx="2673736" cy="646331"/>
          </a:xfrm>
          <a:prstGeom prst="rect">
            <a:avLst/>
          </a:prstGeom>
        </p:spPr>
        <p:txBody>
          <a:bodyPr wrap="square">
            <a:spAutoFit/>
          </a:bodyPr>
          <a:lstStyle/>
          <a:p>
            <a:pPr algn="ctr"/>
            <a:r>
              <a:rPr lang="fr-FR" b="1" dirty="0">
                <a:solidFill>
                  <a:schemeClr val="bg1"/>
                </a:solidFill>
              </a:rPr>
              <a:t>Renforcer l’acquisition des compétences numériques</a:t>
            </a:r>
          </a:p>
        </p:txBody>
      </p:sp>
      <p:sp>
        <p:nvSpPr>
          <p:cNvPr id="24" name="Rectangle 23"/>
          <p:cNvSpPr/>
          <p:nvPr/>
        </p:nvSpPr>
        <p:spPr>
          <a:xfrm>
            <a:off x="3219544" y="3546764"/>
            <a:ext cx="3138264" cy="923330"/>
          </a:xfrm>
          <a:prstGeom prst="rect">
            <a:avLst/>
          </a:prstGeom>
        </p:spPr>
        <p:txBody>
          <a:bodyPr wrap="square">
            <a:spAutoFit/>
          </a:bodyPr>
          <a:lstStyle/>
          <a:p>
            <a:pPr algn="r"/>
            <a:r>
              <a:rPr lang="fr-FR" b="1" dirty="0">
                <a:solidFill>
                  <a:schemeClr val="bg1"/>
                </a:solidFill>
              </a:rPr>
              <a:t>Apprendre à apprendre </a:t>
            </a:r>
            <a:r>
              <a:rPr lang="fr-FR" dirty="0">
                <a:solidFill>
                  <a:schemeClr val="bg1"/>
                </a:solidFill>
              </a:rPr>
              <a:t>:</a:t>
            </a:r>
          </a:p>
          <a:p>
            <a:pPr algn="r"/>
            <a:r>
              <a:rPr lang="fr-FR" dirty="0">
                <a:solidFill>
                  <a:schemeClr val="bg1"/>
                </a:solidFill>
              </a:rPr>
              <a:t>prise de notes, autonomie et</a:t>
            </a:r>
          </a:p>
          <a:p>
            <a:pPr algn="r"/>
            <a:r>
              <a:rPr lang="fr-FR" dirty="0">
                <a:solidFill>
                  <a:schemeClr val="bg1"/>
                </a:solidFill>
              </a:rPr>
              <a:t> prise d’initiative, synthèse</a:t>
            </a:r>
          </a:p>
        </p:txBody>
      </p:sp>
      <p:pic>
        <p:nvPicPr>
          <p:cNvPr id="25" name="Image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54952" y="1265172"/>
            <a:ext cx="1644286" cy="1726756"/>
          </a:xfrm>
          <a:prstGeom prst="rect">
            <a:avLst/>
          </a:prstGeom>
        </p:spPr>
      </p:pic>
      <p:grpSp>
        <p:nvGrpSpPr>
          <p:cNvPr id="18" name="Groupe 17"/>
          <p:cNvGrpSpPr/>
          <p:nvPr/>
        </p:nvGrpSpPr>
        <p:grpSpPr>
          <a:xfrm>
            <a:off x="6804248" y="3606215"/>
            <a:ext cx="2102604" cy="1071987"/>
            <a:chOff x="6681844" y="3840023"/>
            <a:chExt cx="2102604" cy="1071987"/>
          </a:xfrm>
        </p:grpSpPr>
        <p:sp>
          <p:nvSpPr>
            <p:cNvPr id="29" name="Rectangle à coins arrondis 28"/>
            <p:cNvSpPr/>
            <p:nvPr/>
          </p:nvSpPr>
          <p:spPr>
            <a:xfrm>
              <a:off x="6681844" y="3840023"/>
              <a:ext cx="2102604" cy="891967"/>
            </a:xfrm>
            <a:prstGeom prst="roundRect">
              <a:avLst/>
            </a:prstGeom>
            <a:noFill/>
            <a:ln/>
          </p:spPr>
          <p:style>
            <a:lnRef idx="2">
              <a:schemeClr val="accent4"/>
            </a:lnRef>
            <a:fillRef idx="1">
              <a:schemeClr val="lt1"/>
            </a:fillRef>
            <a:effectRef idx="0">
              <a:schemeClr val="accent4"/>
            </a:effectRef>
            <a:fontRef idx="minor">
              <a:schemeClr val="dk1"/>
            </a:fontRef>
          </p:style>
          <p:txBody>
            <a:bodyPr rtlCol="0" anchor="t" anchorCtr="0"/>
            <a:lstStyle/>
            <a:p>
              <a:pPr algn="ctr"/>
              <a:r>
                <a:rPr lang="fr-FR" sz="1600" b="1" dirty="0">
                  <a:solidFill>
                    <a:schemeClr val="accent4"/>
                  </a:solidFill>
                </a:rPr>
                <a:t>DEVELOPPEMENT SOFTSKILLS</a:t>
              </a:r>
            </a:p>
            <a:p>
              <a:pPr marL="285750" indent="-285750">
                <a:buFont typeface="Arial" panose="020B0604020202020204" pitchFamily="34" charset="0"/>
                <a:buChar char="•"/>
              </a:pPr>
              <a:endParaRPr lang="fr-FR" sz="1600" dirty="0">
                <a:solidFill>
                  <a:schemeClr val="tx1">
                    <a:lumMod val="65000"/>
                    <a:lumOff val="35000"/>
                  </a:schemeClr>
                </a:solidFill>
              </a:endParaRPr>
            </a:p>
            <a:p>
              <a:pPr fontAlgn="ctr"/>
              <a:endParaRPr lang="fr-FR" sz="1600" dirty="0"/>
            </a:p>
          </p:txBody>
        </p:sp>
        <p:sp>
          <p:nvSpPr>
            <p:cNvPr id="30" name="Rectangle à coins arrondis 29"/>
            <p:cNvSpPr/>
            <p:nvPr/>
          </p:nvSpPr>
          <p:spPr>
            <a:xfrm>
              <a:off x="7085074" y="4551970"/>
              <a:ext cx="1296144" cy="360040"/>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b="1" dirty="0"/>
            </a:p>
          </p:txBody>
        </p:sp>
      </p:grpSp>
      <p:grpSp>
        <p:nvGrpSpPr>
          <p:cNvPr id="31" name="Groupe 30"/>
          <p:cNvGrpSpPr/>
          <p:nvPr/>
        </p:nvGrpSpPr>
        <p:grpSpPr>
          <a:xfrm>
            <a:off x="8197102" y="163783"/>
            <a:ext cx="814692" cy="814692"/>
            <a:chOff x="8197102" y="163783"/>
            <a:chExt cx="814692" cy="814692"/>
          </a:xfrm>
        </p:grpSpPr>
        <p:pic>
          <p:nvPicPr>
            <p:cNvPr id="32" name="Image 3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33" name="Ellipse 32"/>
            <p:cNvSpPr/>
            <p:nvPr/>
          </p:nvSpPr>
          <p:spPr>
            <a:xfrm>
              <a:off x="8370432" y="325483"/>
              <a:ext cx="468032" cy="46800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a:latin typeface="Arial Black" panose="020B0A04020102020204" pitchFamily="34" charset="0"/>
                </a:rPr>
                <a:t>PE</a:t>
              </a:r>
            </a:p>
          </p:txBody>
        </p:sp>
      </p:grpSp>
    </p:spTree>
    <p:extLst>
      <p:ext uri="{BB962C8B-B14F-4D97-AF65-F5344CB8AC3E}">
        <p14:creationId xmlns:p14="http://schemas.microsoft.com/office/powerpoint/2010/main" val="3835715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3040" y="549166"/>
            <a:ext cx="8640960" cy="356213"/>
          </a:xfrm>
        </p:spPr>
        <p:txBody>
          <a:bodyPr/>
          <a:lstStyle/>
          <a:p>
            <a:r>
              <a:rPr lang="fr-FR" kern="1200" dirty="0"/>
              <a:t>Des temps d’immersion en entreprise ou dans le supérieur</a:t>
            </a:r>
            <a:br>
              <a:rPr lang="fr-FR" kern="1200" dirty="0"/>
            </a:br>
            <a:endParaRPr lang="fr-FR" dirty="0"/>
          </a:p>
        </p:txBody>
      </p:sp>
      <p:sp>
        <p:nvSpPr>
          <p:cNvPr id="3" name="Rectangle 2"/>
          <p:cNvSpPr/>
          <p:nvPr/>
        </p:nvSpPr>
        <p:spPr>
          <a:xfrm>
            <a:off x="1861818" y="4257675"/>
            <a:ext cx="6670621" cy="646331"/>
          </a:xfrm>
          <a:prstGeom prst="rect">
            <a:avLst/>
          </a:prstGeom>
        </p:spPr>
        <p:txBody>
          <a:bodyPr wrap="square">
            <a:spAutoFit/>
          </a:bodyPr>
          <a:lstStyle/>
          <a:p>
            <a:r>
              <a:rPr lang="fr-FR" kern="1200" dirty="0"/>
              <a:t>Les temps d’immersion/observation en entreprise ne sont pas des périodes de formation en milieu professionnel. Pas d’allocation.</a:t>
            </a:r>
          </a:p>
        </p:txBody>
      </p:sp>
      <p:grpSp>
        <p:nvGrpSpPr>
          <p:cNvPr id="4" name="Groupe 3"/>
          <p:cNvGrpSpPr/>
          <p:nvPr/>
        </p:nvGrpSpPr>
        <p:grpSpPr>
          <a:xfrm>
            <a:off x="8197102" y="163783"/>
            <a:ext cx="814692" cy="814692"/>
            <a:chOff x="8197102" y="163783"/>
            <a:chExt cx="814692" cy="814692"/>
          </a:xfrm>
        </p:grpSpPr>
        <p:pic>
          <p:nvPicPr>
            <p:cNvPr id="5" name="Imag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6" name="Ellipse 5"/>
            <p:cNvSpPr/>
            <p:nvPr/>
          </p:nvSpPr>
          <p:spPr>
            <a:xfrm>
              <a:off x="8424448" y="369708"/>
              <a:ext cx="360000" cy="36000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300" b="1" dirty="0">
                  <a:latin typeface="Arial Black" panose="020B0A04020102020204" pitchFamily="34" charset="0"/>
                </a:rPr>
                <a:t>PE</a:t>
              </a:r>
            </a:p>
          </p:txBody>
        </p:sp>
      </p:grpSp>
      <p:pic>
        <p:nvPicPr>
          <p:cNvPr id="8" name="Imag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97160" y="2845420"/>
            <a:ext cx="1152128" cy="1236430"/>
          </a:xfrm>
          <a:prstGeom prst="rect">
            <a:avLst/>
          </a:prstGeom>
        </p:spPr>
      </p:pic>
      <p:pic>
        <p:nvPicPr>
          <p:cNvPr id="10" name="Image 9"/>
          <p:cNvPicPr>
            <a:picLocks noChangeAspect="1"/>
          </p:cNvPicPr>
          <p:nvPr/>
        </p:nvPicPr>
        <p:blipFill>
          <a:blip r:embed="rId5"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68886" y="4307678"/>
            <a:ext cx="546323" cy="546323"/>
          </a:xfrm>
          <a:prstGeom prst="rect">
            <a:avLst/>
          </a:prstGeom>
        </p:spPr>
      </p:pic>
      <p:sp>
        <p:nvSpPr>
          <p:cNvPr id="11" name="Rectangle 10"/>
          <p:cNvSpPr/>
          <p:nvPr/>
        </p:nvSpPr>
        <p:spPr>
          <a:xfrm>
            <a:off x="1642047" y="1249315"/>
            <a:ext cx="5544616" cy="1815882"/>
          </a:xfrm>
          <a:prstGeom prst="rect">
            <a:avLst/>
          </a:prstGeom>
        </p:spPr>
        <p:txBody>
          <a:bodyPr wrap="square">
            <a:spAutoFit/>
          </a:bodyPr>
          <a:lstStyle/>
          <a:p>
            <a:r>
              <a:rPr lang="fr-FR" sz="1600" kern="1200" dirty="0"/>
              <a:t>Des temps d’immersion/observation  </a:t>
            </a:r>
          </a:p>
          <a:p>
            <a:pPr marL="285750" indent="-285750">
              <a:buFont typeface="Arial" panose="020B0604020202020204" pitchFamily="34" charset="0"/>
              <a:buChar char="•"/>
            </a:pPr>
            <a:r>
              <a:rPr lang="fr-FR" sz="1600" kern="1200" dirty="0"/>
              <a:t>en entreprise en groupes, en collectif</a:t>
            </a:r>
          </a:p>
          <a:p>
            <a:pPr marL="285750" indent="-285750">
              <a:buFont typeface="Arial" panose="020B0604020202020204" pitchFamily="34" charset="0"/>
              <a:buChar char="•"/>
            </a:pPr>
            <a:r>
              <a:rPr lang="fr-FR" sz="1600" kern="1200" dirty="0"/>
              <a:t>en enseignement supérieur</a:t>
            </a:r>
          </a:p>
          <a:p>
            <a:pPr marL="285750" indent="-285750">
              <a:buFont typeface="Arial" panose="020B0604020202020204" pitchFamily="34" charset="0"/>
              <a:buChar char="•"/>
            </a:pPr>
            <a:r>
              <a:rPr lang="fr-FR" sz="1600" kern="1200" dirty="0"/>
              <a:t>de phases de collaboration active à des projets étudiants et s’engager dans un travail en autonomie supervisé au sein de plateaux techniques, en </a:t>
            </a:r>
            <a:r>
              <a:rPr lang="fr-FR" sz="1600" kern="1200" dirty="0" err="1"/>
              <a:t>fablab</a:t>
            </a:r>
            <a:r>
              <a:rPr lang="fr-FR" sz="1600" kern="1200" dirty="0"/>
              <a:t> ou laboratoires fréquentés par les étudiants</a:t>
            </a:r>
            <a:endParaRPr lang="fr-FR" sz="1600" dirty="0"/>
          </a:p>
        </p:txBody>
      </p:sp>
      <p:pic>
        <p:nvPicPr>
          <p:cNvPr id="12" name="Image 11"/>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251520" y="1563638"/>
            <a:ext cx="1374493" cy="1110590"/>
          </a:xfrm>
          <a:prstGeom prst="rect">
            <a:avLst/>
          </a:prstGeom>
        </p:spPr>
      </p:pic>
      <p:pic>
        <p:nvPicPr>
          <p:cNvPr id="13" name="Image 12"/>
          <p:cNvPicPr>
            <a:picLocks noChangeAspect="1"/>
          </p:cNvPicPr>
          <p:nvPr/>
        </p:nvPicPr>
        <p:blipFill rotWithShape="1">
          <a:blip r:embed="rId7" cstate="screen">
            <a:duotone>
              <a:schemeClr val="accent5">
                <a:shade val="45000"/>
                <a:satMod val="135000"/>
              </a:schemeClr>
              <a:prstClr val="white"/>
            </a:duotone>
            <a:extLst>
              <a:ext uri="{28A0092B-C50C-407E-A947-70E740481C1C}">
                <a14:useLocalDpi xmlns:a14="http://schemas.microsoft.com/office/drawing/2010/main"/>
              </a:ext>
            </a:extLst>
          </a:blip>
          <a:srcRect/>
          <a:stretch/>
        </p:blipFill>
        <p:spPr>
          <a:xfrm>
            <a:off x="7092280" y="1390660"/>
            <a:ext cx="1803138" cy="1481698"/>
          </a:xfrm>
          <a:prstGeom prst="rect">
            <a:avLst/>
          </a:prstGeom>
        </p:spPr>
      </p:pic>
      <p:pic>
        <p:nvPicPr>
          <p:cNvPr id="14" name="Image 13"/>
          <p:cNvPicPr>
            <a:picLocks noChangeAspect="1"/>
          </p:cNvPicPr>
          <p:nvPr/>
        </p:nvPicPr>
        <p:blipFill rotWithShape="1">
          <a:blip r:embed="rId8" cstate="screen">
            <a:duotone>
              <a:schemeClr val="accent5">
                <a:shade val="45000"/>
                <a:satMod val="135000"/>
              </a:schemeClr>
              <a:prstClr val="white"/>
            </a:duotone>
            <a:extLst>
              <a:ext uri="{28A0092B-C50C-407E-A947-70E740481C1C}">
                <a14:useLocalDpi xmlns:a14="http://schemas.microsoft.com/office/drawing/2010/main"/>
              </a:ext>
            </a:extLst>
          </a:blip>
          <a:srcRect/>
          <a:stretch/>
        </p:blipFill>
        <p:spPr>
          <a:xfrm>
            <a:off x="3704123" y="2845420"/>
            <a:ext cx="1119397" cy="1080120"/>
          </a:xfrm>
          <a:prstGeom prst="rect">
            <a:avLst/>
          </a:prstGeom>
        </p:spPr>
      </p:pic>
    </p:spTree>
    <p:extLst>
      <p:ext uri="{BB962C8B-B14F-4D97-AF65-F5344CB8AC3E}">
        <p14:creationId xmlns:p14="http://schemas.microsoft.com/office/powerpoint/2010/main" val="3084162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4368" y="699542"/>
            <a:ext cx="8640960" cy="356213"/>
          </a:xfrm>
        </p:spPr>
        <p:txBody>
          <a:bodyPr/>
          <a:lstStyle/>
          <a:p>
            <a:r>
              <a:rPr lang="fr-FR" dirty="0"/>
              <a:t>Avantages</a:t>
            </a:r>
          </a:p>
        </p:txBody>
      </p:sp>
      <p:graphicFrame>
        <p:nvGraphicFramePr>
          <p:cNvPr id="3" name="Diagramme 2"/>
          <p:cNvGraphicFramePr/>
          <p:nvPr>
            <p:extLst>
              <p:ext uri="{D42A27DB-BD31-4B8C-83A1-F6EECF244321}">
                <p14:modId xmlns:p14="http://schemas.microsoft.com/office/powerpoint/2010/main" val="1996317179"/>
              </p:ext>
            </p:extLst>
          </p:nvPr>
        </p:nvGraphicFramePr>
        <p:xfrm>
          <a:off x="1524000" y="195486"/>
          <a:ext cx="7512496" cy="49480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150344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63888" y="1923678"/>
            <a:ext cx="6048672" cy="356213"/>
          </a:xfrm>
        </p:spPr>
        <p:txBody>
          <a:bodyPr/>
          <a:lstStyle/>
          <a:p>
            <a:r>
              <a:rPr lang="fr-FR" sz="4800" dirty="0"/>
              <a:t>Module insertion professionnelle</a:t>
            </a:r>
          </a:p>
        </p:txBody>
      </p:sp>
      <p:grpSp>
        <p:nvGrpSpPr>
          <p:cNvPr id="4" name="Groupe 3"/>
          <p:cNvGrpSpPr/>
          <p:nvPr/>
        </p:nvGrpSpPr>
        <p:grpSpPr>
          <a:xfrm>
            <a:off x="1619672" y="1923678"/>
            <a:ext cx="1512168" cy="1512168"/>
            <a:chOff x="8197102" y="163783"/>
            <a:chExt cx="814692" cy="814692"/>
          </a:xfrm>
        </p:grpSpPr>
        <p:pic>
          <p:nvPicPr>
            <p:cNvPr id="5" name="Imag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6" name="Ellipse 5"/>
            <p:cNvSpPr/>
            <p:nvPr/>
          </p:nvSpPr>
          <p:spPr>
            <a:xfrm>
              <a:off x="8370432" y="325483"/>
              <a:ext cx="468032" cy="468000"/>
            </a:xfrm>
            <a:prstGeom prst="ellipse">
              <a:avLst/>
            </a:prstGeom>
            <a:solidFill>
              <a:srgbClr val="4E8542"/>
            </a:solidFill>
            <a:ln>
              <a:solidFill>
                <a:srgbClr val="4E854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a:latin typeface="Arial Black" panose="020B0A04020102020204" pitchFamily="34" charset="0"/>
                </a:rPr>
                <a:t>IP</a:t>
              </a:r>
            </a:p>
          </p:txBody>
        </p:sp>
      </p:grpSp>
    </p:spTree>
    <p:extLst>
      <p:ext uri="{BB962C8B-B14F-4D97-AF65-F5344CB8AC3E}">
        <p14:creationId xmlns:p14="http://schemas.microsoft.com/office/powerpoint/2010/main" val="3426611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
          <p:cNvSpPr txBox="1">
            <a:spLocks/>
          </p:cNvSpPr>
          <p:nvPr/>
        </p:nvSpPr>
        <p:spPr bwMode="gray">
          <a:xfrm>
            <a:off x="503040" y="473187"/>
            <a:ext cx="8640960" cy="356213"/>
          </a:xfrm>
          <a:prstGeom prst="rect">
            <a:avLst/>
          </a:prstGeom>
        </p:spPr>
        <p:txBody>
          <a:bodyPr vert="horz" lIns="0" tIns="0" rIns="0" bIns="0" rtlCol="0" anchor="t" anchorCtr="0">
            <a:noAutofit/>
          </a:bodyPr>
          <a:lstStyle>
            <a:lvl1pPr algn="l" defTabSz="914400">
              <a:lnSpc>
                <a:spcPct val="90000"/>
              </a:lnSpc>
              <a:spcBef>
                <a:spcPts val="0"/>
              </a:spcBef>
              <a:buNone/>
              <a:defRPr sz="2400" b="1">
                <a:solidFill>
                  <a:schemeClr val="tx1">
                    <a:lumMod val="65000"/>
                    <a:lumOff val="35000"/>
                  </a:schemeClr>
                </a:solidFill>
                <a:latin typeface="+mj-lt"/>
                <a:ea typeface="+mj-ea"/>
                <a:cs typeface="+mj-cs"/>
              </a:defRPr>
            </a:lvl1pPr>
          </a:lstStyle>
          <a:p>
            <a:r>
              <a:rPr lang="fr-FR" dirty="0"/>
              <a:t>Pour qui ?</a:t>
            </a:r>
          </a:p>
        </p:txBody>
      </p:sp>
      <p:grpSp>
        <p:nvGrpSpPr>
          <p:cNvPr id="16" name="Groupe 15"/>
          <p:cNvGrpSpPr/>
          <p:nvPr/>
        </p:nvGrpSpPr>
        <p:grpSpPr>
          <a:xfrm>
            <a:off x="8197102" y="163783"/>
            <a:ext cx="814692" cy="814692"/>
            <a:chOff x="8197102" y="163783"/>
            <a:chExt cx="814692" cy="814692"/>
          </a:xfrm>
        </p:grpSpPr>
        <p:pic>
          <p:nvPicPr>
            <p:cNvPr id="15" name="Image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4" name="Ellipse 3"/>
            <p:cNvSpPr/>
            <p:nvPr/>
          </p:nvSpPr>
          <p:spPr>
            <a:xfrm>
              <a:off x="8370432" y="325483"/>
              <a:ext cx="468032" cy="46800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a:latin typeface="Arial Black" panose="020B0A04020102020204" pitchFamily="34" charset="0"/>
                </a:rPr>
                <a:t>IP</a:t>
              </a:r>
            </a:p>
          </p:txBody>
        </p:sp>
      </p:grpSp>
      <p:pic>
        <p:nvPicPr>
          <p:cNvPr id="2" name="Image 1"/>
          <p:cNvPicPr>
            <a:picLocks noChangeAspect="1"/>
          </p:cNvPicPr>
          <p:nvPr/>
        </p:nvPicPr>
        <p:blipFill rotWithShape="1">
          <a:blip r:embed="rId4">
            <a:extLst>
              <a:ext uri="{28A0092B-C50C-407E-A947-70E740481C1C}">
                <a14:useLocalDpi xmlns:a14="http://schemas.microsoft.com/office/drawing/2010/main" val="0"/>
              </a:ext>
            </a:extLst>
          </a:blip>
          <a:srcRect t="27949" b="28052"/>
          <a:stretch/>
        </p:blipFill>
        <p:spPr>
          <a:xfrm>
            <a:off x="3641660" y="870853"/>
            <a:ext cx="1924050" cy="792088"/>
          </a:xfrm>
          <a:prstGeom prst="rect">
            <a:avLst/>
          </a:prstGeom>
        </p:spPr>
      </p:pic>
      <p:sp>
        <p:nvSpPr>
          <p:cNvPr id="12" name="Rectangle à coins arrondis 11"/>
          <p:cNvSpPr/>
          <p:nvPr/>
        </p:nvSpPr>
        <p:spPr>
          <a:xfrm>
            <a:off x="1651357" y="3602100"/>
            <a:ext cx="2664296" cy="1256693"/>
          </a:xfrm>
          <a:prstGeom prst="roundRect">
            <a:avLst/>
          </a:prstGeom>
        </p:spPr>
        <p:style>
          <a:lnRef idx="2">
            <a:schemeClr val="accent3"/>
          </a:lnRef>
          <a:fillRef idx="1">
            <a:schemeClr val="lt1"/>
          </a:fillRef>
          <a:effectRef idx="0">
            <a:schemeClr val="accent3"/>
          </a:effectRef>
          <a:fontRef idx="minor">
            <a:schemeClr val="dk1"/>
          </a:fontRef>
        </p:style>
        <p:txBody>
          <a:bodyPr lIns="36000" tIns="36000" rIns="36000" bIns="72000" rtlCol="0" anchor="ctr" anchorCtr="0"/>
          <a:lstStyle/>
          <a:p>
            <a:pPr algn="ctr"/>
            <a:r>
              <a:rPr lang="fr-FR" sz="2400" b="1" dirty="0">
                <a:solidFill>
                  <a:schemeClr val="accent3"/>
                </a:solidFill>
              </a:rPr>
              <a:t>Chercher un travail</a:t>
            </a:r>
          </a:p>
        </p:txBody>
      </p:sp>
      <p:sp>
        <p:nvSpPr>
          <p:cNvPr id="13" name="Rectangle à coins arrondis 12"/>
          <p:cNvSpPr/>
          <p:nvPr/>
        </p:nvSpPr>
        <p:spPr>
          <a:xfrm>
            <a:off x="4716016" y="3602100"/>
            <a:ext cx="2664296" cy="1273799"/>
          </a:xfrm>
          <a:prstGeom prst="roundRect">
            <a:avLst/>
          </a:prstGeom>
          <a:ln/>
        </p:spPr>
        <p:style>
          <a:lnRef idx="2">
            <a:schemeClr val="accent4"/>
          </a:lnRef>
          <a:fillRef idx="1">
            <a:schemeClr val="lt1"/>
          </a:fillRef>
          <a:effectRef idx="0">
            <a:schemeClr val="accent4"/>
          </a:effectRef>
          <a:fontRef idx="minor">
            <a:schemeClr val="dk1"/>
          </a:fontRef>
        </p:style>
        <p:txBody>
          <a:bodyPr lIns="36000" tIns="36000" rIns="36000" bIns="72000" rtlCol="0" anchor="ctr" anchorCtr="0"/>
          <a:lstStyle/>
          <a:p>
            <a:pPr algn="ctr"/>
            <a:r>
              <a:rPr lang="fr-FR" sz="2400" b="1" dirty="0">
                <a:solidFill>
                  <a:schemeClr val="accent4"/>
                </a:solidFill>
              </a:rPr>
              <a:t>Compléter sa formation en 1 an</a:t>
            </a:r>
          </a:p>
          <a:p>
            <a:pPr algn="ctr"/>
            <a:r>
              <a:rPr lang="fr-FR" sz="1600" b="1" dirty="0">
                <a:solidFill>
                  <a:schemeClr val="accent4"/>
                </a:solidFill>
              </a:rPr>
              <a:t>(CAP, CS, FCIL, TP)</a:t>
            </a:r>
            <a:endParaRPr lang="fr-FR" sz="1400" b="1" dirty="0">
              <a:solidFill>
                <a:schemeClr val="accent4"/>
              </a:solidFill>
            </a:endParaRPr>
          </a:p>
        </p:txBody>
      </p:sp>
      <p:sp>
        <p:nvSpPr>
          <p:cNvPr id="17" name="Rectangle 16"/>
          <p:cNvSpPr/>
          <p:nvPr/>
        </p:nvSpPr>
        <p:spPr>
          <a:xfrm>
            <a:off x="1939389" y="1645188"/>
            <a:ext cx="5328592" cy="1200329"/>
          </a:xfrm>
          <a:prstGeom prst="rect">
            <a:avLst/>
          </a:prstGeom>
        </p:spPr>
        <p:txBody>
          <a:bodyPr wrap="square">
            <a:spAutoFit/>
          </a:bodyPr>
          <a:lstStyle/>
          <a:p>
            <a:pPr algn="ctr"/>
            <a:r>
              <a:rPr lang="fr-FR" sz="2400" b="1" dirty="0">
                <a:solidFill>
                  <a:schemeClr val="tx1">
                    <a:lumMod val="65000"/>
                    <a:lumOff val="35000"/>
                  </a:schemeClr>
                </a:solidFill>
              </a:rPr>
              <a:t>POUR LES ÉLÈVES QUI SOUHAITENT RENTRER DANS LA VIE ACTIVE APRES L’OBTENTION DU BAC PRO</a:t>
            </a:r>
          </a:p>
        </p:txBody>
      </p:sp>
      <p:cxnSp>
        <p:nvCxnSpPr>
          <p:cNvPr id="18" name="Connecteur droit avec flèche 17"/>
          <p:cNvCxnSpPr>
            <a:stCxn id="17" idx="2"/>
            <a:endCxn id="12" idx="0"/>
          </p:cNvCxnSpPr>
          <p:nvPr/>
        </p:nvCxnSpPr>
        <p:spPr>
          <a:xfrm flipH="1">
            <a:off x="2983505" y="2845517"/>
            <a:ext cx="1620180" cy="756583"/>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a:stCxn id="17" idx="2"/>
            <a:endCxn id="13" idx="0"/>
          </p:cNvCxnSpPr>
          <p:nvPr/>
        </p:nvCxnSpPr>
        <p:spPr>
          <a:xfrm>
            <a:off x="4603685" y="2845517"/>
            <a:ext cx="1444479" cy="756583"/>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91406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62604" y="931206"/>
            <a:ext cx="8640960" cy="356213"/>
          </a:xfrm>
        </p:spPr>
        <p:txBody>
          <a:bodyPr/>
          <a:lstStyle/>
          <a:p>
            <a:r>
              <a:rPr lang="fr-FR" dirty="0"/>
              <a:t>6 semaines de PFMP qui respectent les principes existants</a:t>
            </a:r>
          </a:p>
        </p:txBody>
      </p:sp>
      <p:sp>
        <p:nvSpPr>
          <p:cNvPr id="6" name="Pentagone 5"/>
          <p:cNvSpPr/>
          <p:nvPr/>
        </p:nvSpPr>
        <p:spPr>
          <a:xfrm>
            <a:off x="6156176" y="1419622"/>
            <a:ext cx="2952000" cy="504056"/>
          </a:xfrm>
          <a:prstGeom prst="homePlat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t>APRÈS (analyse)</a:t>
            </a:r>
          </a:p>
        </p:txBody>
      </p:sp>
      <p:sp>
        <p:nvSpPr>
          <p:cNvPr id="12" name="ZoneTexte 11"/>
          <p:cNvSpPr txBox="1"/>
          <p:nvPr/>
        </p:nvSpPr>
        <p:spPr>
          <a:xfrm>
            <a:off x="1861941" y="1986394"/>
            <a:ext cx="6308137" cy="369332"/>
          </a:xfrm>
          <a:prstGeom prst="rect">
            <a:avLst/>
          </a:prstGeom>
          <a:noFill/>
        </p:spPr>
        <p:txBody>
          <a:bodyPr wrap="none" rtlCol="0">
            <a:spAutoFit/>
          </a:bodyPr>
          <a:lstStyle/>
          <a:p>
            <a:r>
              <a:rPr lang="fr-FR" b="1" dirty="0">
                <a:solidFill>
                  <a:schemeClr val="bg1"/>
                </a:solidFill>
              </a:rPr>
              <a:t>PFMP de 6 semaines dans plusieurs organisations professionnelles</a:t>
            </a:r>
          </a:p>
        </p:txBody>
      </p:sp>
      <p:pic>
        <p:nvPicPr>
          <p:cNvPr id="15" name="Image 14"/>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98939" y="2756051"/>
            <a:ext cx="809616" cy="809616"/>
          </a:xfrm>
          <a:prstGeom prst="rect">
            <a:avLst/>
          </a:prstGeom>
        </p:spPr>
      </p:pic>
      <p:sp>
        <p:nvSpPr>
          <p:cNvPr id="16" name="ZoneTexte 15"/>
          <p:cNvSpPr txBox="1"/>
          <p:nvPr/>
        </p:nvSpPr>
        <p:spPr>
          <a:xfrm>
            <a:off x="164712" y="2171060"/>
            <a:ext cx="995785" cy="523220"/>
          </a:xfrm>
          <a:prstGeom prst="rect">
            <a:avLst/>
          </a:prstGeom>
          <a:noFill/>
        </p:spPr>
        <p:txBody>
          <a:bodyPr wrap="none" rtlCol="0">
            <a:spAutoFit/>
          </a:bodyPr>
          <a:lstStyle/>
          <a:p>
            <a:pPr algn="ctr"/>
            <a:r>
              <a:rPr lang="fr-FR" sz="1400" b="1" dirty="0">
                <a:solidFill>
                  <a:schemeClr val="tx1">
                    <a:lumMod val="65000"/>
                    <a:lumOff val="35000"/>
                  </a:schemeClr>
                </a:solidFill>
              </a:rPr>
              <a:t>Professeur </a:t>
            </a:r>
          </a:p>
          <a:p>
            <a:pPr algn="ctr"/>
            <a:r>
              <a:rPr lang="fr-FR" sz="1400" b="1" dirty="0">
                <a:solidFill>
                  <a:schemeClr val="tx1">
                    <a:lumMod val="65000"/>
                    <a:lumOff val="35000"/>
                  </a:schemeClr>
                </a:solidFill>
              </a:rPr>
              <a:t>référent</a:t>
            </a:r>
          </a:p>
        </p:txBody>
      </p:sp>
      <p:pic>
        <p:nvPicPr>
          <p:cNvPr id="19" name="Image 1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0901" y="2250800"/>
            <a:ext cx="1008112" cy="648072"/>
          </a:xfrm>
          <a:prstGeom prst="rect">
            <a:avLst/>
          </a:prstGeom>
        </p:spPr>
      </p:pic>
      <p:pic>
        <p:nvPicPr>
          <p:cNvPr id="20" name="Image 19"/>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1757041" y="3377782"/>
            <a:ext cx="1084190" cy="1014243"/>
          </a:xfrm>
          <a:prstGeom prst="rect">
            <a:avLst/>
          </a:prstGeom>
        </p:spPr>
      </p:pic>
      <p:sp>
        <p:nvSpPr>
          <p:cNvPr id="22" name="ZoneTexte 21"/>
          <p:cNvSpPr txBox="1"/>
          <p:nvPr/>
        </p:nvSpPr>
        <p:spPr>
          <a:xfrm>
            <a:off x="1303415" y="2139968"/>
            <a:ext cx="1728192" cy="954107"/>
          </a:xfrm>
          <a:prstGeom prst="rect">
            <a:avLst/>
          </a:prstGeom>
          <a:noFill/>
        </p:spPr>
        <p:txBody>
          <a:bodyPr wrap="square" rtlCol="0">
            <a:spAutoFit/>
          </a:bodyPr>
          <a:lstStyle/>
          <a:p>
            <a:pPr algn="ctr"/>
            <a:r>
              <a:rPr lang="fr-FR" sz="1400" b="1" dirty="0">
                <a:solidFill>
                  <a:schemeClr val="tx1">
                    <a:lumMod val="65000"/>
                    <a:lumOff val="35000"/>
                  </a:schemeClr>
                </a:solidFill>
              </a:rPr>
              <a:t>Convention de PFMP</a:t>
            </a:r>
          </a:p>
          <a:p>
            <a:pPr algn="ctr"/>
            <a:r>
              <a:rPr lang="fr-FR" sz="1400" b="1" dirty="0">
                <a:solidFill>
                  <a:schemeClr val="tx1">
                    <a:lumMod val="65000"/>
                    <a:lumOff val="35000"/>
                  </a:schemeClr>
                </a:solidFill>
              </a:rPr>
              <a:t>avec une annexe pédagogique NÉGOCIÉE</a:t>
            </a:r>
          </a:p>
        </p:txBody>
      </p:sp>
      <p:sp>
        <p:nvSpPr>
          <p:cNvPr id="23" name="ZoneTexte 22"/>
          <p:cNvSpPr txBox="1"/>
          <p:nvPr/>
        </p:nvSpPr>
        <p:spPr>
          <a:xfrm>
            <a:off x="6286885" y="2940481"/>
            <a:ext cx="1656184" cy="738664"/>
          </a:xfrm>
          <a:prstGeom prst="rect">
            <a:avLst/>
          </a:prstGeom>
          <a:noFill/>
        </p:spPr>
        <p:txBody>
          <a:bodyPr wrap="square" rtlCol="0">
            <a:spAutoFit/>
          </a:bodyPr>
          <a:lstStyle/>
          <a:p>
            <a:r>
              <a:rPr lang="fr-FR" sz="1400" b="1" dirty="0">
                <a:solidFill>
                  <a:schemeClr val="tx1">
                    <a:lumMod val="65000"/>
                    <a:lumOff val="35000"/>
                  </a:schemeClr>
                </a:solidFill>
              </a:rPr>
              <a:t>Allocation PFMP</a:t>
            </a:r>
          </a:p>
          <a:p>
            <a:r>
              <a:rPr lang="fr-FR" sz="1400" b="1" dirty="0">
                <a:solidFill>
                  <a:schemeClr val="tx1">
                    <a:lumMod val="65000"/>
                    <a:lumOff val="35000"/>
                  </a:schemeClr>
                </a:solidFill>
              </a:rPr>
              <a:t>100 €/semaine effective et attestée</a:t>
            </a:r>
          </a:p>
        </p:txBody>
      </p:sp>
      <p:pic>
        <p:nvPicPr>
          <p:cNvPr id="26" name="Image 2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984114" y="1999439"/>
            <a:ext cx="1247451" cy="1161420"/>
          </a:xfrm>
          <a:prstGeom prst="rect">
            <a:avLst/>
          </a:prstGeom>
        </p:spPr>
      </p:pic>
      <p:sp>
        <p:nvSpPr>
          <p:cNvPr id="27" name="ZoneTexte 26"/>
          <p:cNvSpPr txBox="1"/>
          <p:nvPr/>
        </p:nvSpPr>
        <p:spPr>
          <a:xfrm>
            <a:off x="3505173" y="3377782"/>
            <a:ext cx="2145139" cy="738664"/>
          </a:xfrm>
          <a:prstGeom prst="rect">
            <a:avLst/>
          </a:prstGeom>
          <a:noFill/>
        </p:spPr>
        <p:txBody>
          <a:bodyPr wrap="none" rtlCol="0">
            <a:spAutoFit/>
          </a:bodyPr>
          <a:lstStyle/>
          <a:p>
            <a:r>
              <a:rPr lang="fr-FR" sz="1400" b="1" dirty="0">
                <a:solidFill>
                  <a:schemeClr val="tx1">
                    <a:lumMod val="65000"/>
                    <a:lumOff val="35000"/>
                  </a:schemeClr>
                </a:solidFill>
              </a:rPr>
              <a:t>Suivi et soutien </a:t>
            </a:r>
          </a:p>
          <a:p>
            <a:pPr marL="285750" indent="-285750">
              <a:buFont typeface="Arial" panose="020B0604020202020204" pitchFamily="34" charset="0"/>
              <a:buChar char="•"/>
            </a:pPr>
            <a:r>
              <a:rPr lang="fr-FR" sz="1400" b="1" dirty="0">
                <a:solidFill>
                  <a:schemeClr val="tx1">
                    <a:lumMod val="65000"/>
                    <a:lumOff val="35000"/>
                  </a:schemeClr>
                </a:solidFill>
              </a:rPr>
              <a:t>posture professionnelle</a:t>
            </a:r>
          </a:p>
          <a:p>
            <a:pPr marL="285750" indent="-285750">
              <a:buFont typeface="Arial" panose="020B0604020202020204" pitchFamily="34" charset="0"/>
              <a:buChar char="•"/>
            </a:pPr>
            <a:r>
              <a:rPr lang="fr-FR" sz="1400" b="1" dirty="0">
                <a:solidFill>
                  <a:schemeClr val="tx1">
                    <a:lumMod val="65000"/>
                    <a:lumOff val="35000"/>
                  </a:schemeClr>
                </a:solidFill>
              </a:rPr>
              <a:t>démarche réflexive</a:t>
            </a:r>
          </a:p>
        </p:txBody>
      </p:sp>
      <p:sp>
        <p:nvSpPr>
          <p:cNvPr id="7" name="Rectangle 6"/>
          <p:cNvSpPr/>
          <p:nvPr/>
        </p:nvSpPr>
        <p:spPr>
          <a:xfrm>
            <a:off x="3131840" y="1419622"/>
            <a:ext cx="2952000" cy="504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t>PENDANT (suivi)</a:t>
            </a:r>
          </a:p>
        </p:txBody>
      </p:sp>
      <p:sp>
        <p:nvSpPr>
          <p:cNvPr id="18" name="Rectangle 17"/>
          <p:cNvSpPr/>
          <p:nvPr/>
        </p:nvSpPr>
        <p:spPr>
          <a:xfrm>
            <a:off x="107504" y="1419622"/>
            <a:ext cx="2952000" cy="5040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t>AVANT (préparation)</a:t>
            </a:r>
          </a:p>
        </p:txBody>
      </p:sp>
      <p:pic>
        <p:nvPicPr>
          <p:cNvPr id="8" name="Image 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912264" y="2319417"/>
            <a:ext cx="857482" cy="1101112"/>
          </a:xfrm>
          <a:prstGeom prst="rect">
            <a:avLst/>
          </a:prstGeom>
        </p:spPr>
      </p:pic>
      <p:sp>
        <p:nvSpPr>
          <p:cNvPr id="21" name="ZoneTexte 20"/>
          <p:cNvSpPr txBox="1"/>
          <p:nvPr/>
        </p:nvSpPr>
        <p:spPr>
          <a:xfrm>
            <a:off x="7912264" y="3430385"/>
            <a:ext cx="1044624" cy="1384995"/>
          </a:xfrm>
          <a:prstGeom prst="rect">
            <a:avLst/>
          </a:prstGeom>
          <a:noFill/>
        </p:spPr>
        <p:txBody>
          <a:bodyPr wrap="square" rtlCol="0">
            <a:spAutoFit/>
          </a:bodyPr>
          <a:lstStyle/>
          <a:p>
            <a:r>
              <a:rPr lang="fr-FR" sz="1400" b="1" dirty="0">
                <a:solidFill>
                  <a:schemeClr val="tx1">
                    <a:lumMod val="65000"/>
                    <a:lumOff val="35000"/>
                  </a:schemeClr>
                </a:solidFill>
              </a:rPr>
              <a:t>Valorisation expérience dans le CV </a:t>
            </a:r>
          </a:p>
          <a:p>
            <a:pPr algn="ctr"/>
            <a:r>
              <a:rPr lang="fr-FR" sz="1400" b="1" dirty="0">
                <a:solidFill>
                  <a:schemeClr val="tx1">
                    <a:lumMod val="65000"/>
                    <a:lumOff val="35000"/>
                  </a:schemeClr>
                </a:solidFill>
              </a:rPr>
              <a:t>ET</a:t>
            </a:r>
          </a:p>
          <a:p>
            <a:pPr algn="ctr"/>
            <a:r>
              <a:rPr lang="fr-FR" sz="1400" b="1" dirty="0">
                <a:solidFill>
                  <a:schemeClr val="tx1">
                    <a:lumMod val="65000"/>
                    <a:lumOff val="35000"/>
                  </a:schemeClr>
                </a:solidFill>
              </a:rPr>
              <a:t>Analyse réflexive</a:t>
            </a:r>
          </a:p>
        </p:txBody>
      </p:sp>
      <p:cxnSp>
        <p:nvCxnSpPr>
          <p:cNvPr id="10" name="Connecteur droit 9"/>
          <p:cNvCxnSpPr/>
          <p:nvPr/>
        </p:nvCxnSpPr>
        <p:spPr>
          <a:xfrm>
            <a:off x="3077856" y="2001828"/>
            <a:ext cx="0" cy="2664352"/>
          </a:xfrm>
          <a:prstGeom prst="line">
            <a:avLst/>
          </a:prstGeom>
          <a:ln>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6116141" y="1977343"/>
            <a:ext cx="0" cy="2664352"/>
          </a:xfrm>
          <a:prstGeom prst="line">
            <a:avLst/>
          </a:prstGeom>
          <a:ln>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24" name="Groupe 23"/>
          <p:cNvGrpSpPr/>
          <p:nvPr/>
        </p:nvGrpSpPr>
        <p:grpSpPr>
          <a:xfrm>
            <a:off x="8197102" y="163783"/>
            <a:ext cx="814692" cy="814692"/>
            <a:chOff x="8197102" y="163783"/>
            <a:chExt cx="814692" cy="814692"/>
          </a:xfrm>
        </p:grpSpPr>
        <p:pic>
          <p:nvPicPr>
            <p:cNvPr id="28" name="Image 27"/>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29" name="Ellipse 28"/>
            <p:cNvSpPr/>
            <p:nvPr/>
          </p:nvSpPr>
          <p:spPr>
            <a:xfrm>
              <a:off x="8370432" y="325483"/>
              <a:ext cx="468032" cy="468000"/>
            </a:xfrm>
            <a:prstGeom prst="ellipse">
              <a:avLst/>
            </a:prstGeom>
            <a:solidFill>
              <a:srgbClr val="4E8542"/>
            </a:solidFill>
            <a:ln>
              <a:solidFill>
                <a:srgbClr val="4E854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a:latin typeface="Arial Black" panose="020B0A04020102020204" pitchFamily="34" charset="0"/>
                </a:rPr>
                <a:t>IP</a:t>
              </a:r>
            </a:p>
          </p:txBody>
        </p:sp>
      </p:grpSp>
      <p:sp>
        <p:nvSpPr>
          <p:cNvPr id="3" name="ZoneTexte 2"/>
          <p:cNvSpPr txBox="1"/>
          <p:nvPr/>
        </p:nvSpPr>
        <p:spPr>
          <a:xfrm>
            <a:off x="1757041" y="4681027"/>
            <a:ext cx="5378395" cy="369332"/>
          </a:xfrm>
          <a:prstGeom prst="rect">
            <a:avLst/>
          </a:prstGeom>
          <a:noFill/>
        </p:spPr>
        <p:txBody>
          <a:bodyPr wrap="none" rtlCol="0">
            <a:spAutoFit/>
          </a:bodyPr>
          <a:lstStyle/>
          <a:p>
            <a:r>
              <a:rPr lang="fr-FR" b="1" dirty="0">
                <a:solidFill>
                  <a:schemeClr val="tx1">
                    <a:lumMod val="65000"/>
                    <a:lumOff val="35000"/>
                  </a:schemeClr>
                </a:solidFill>
              </a:rPr>
              <a:t>Un élève sans PFMP suit le module de poursuite d’études</a:t>
            </a:r>
          </a:p>
        </p:txBody>
      </p:sp>
      <p:sp>
        <p:nvSpPr>
          <p:cNvPr id="30" name="Titre 1"/>
          <p:cNvSpPr txBox="1">
            <a:spLocks/>
          </p:cNvSpPr>
          <p:nvPr/>
        </p:nvSpPr>
        <p:spPr bwMode="gray">
          <a:xfrm>
            <a:off x="662604" y="501371"/>
            <a:ext cx="8640960" cy="356213"/>
          </a:xfrm>
          <a:prstGeom prst="rect">
            <a:avLst/>
          </a:prstGeom>
        </p:spPr>
        <p:txBody>
          <a:bodyPr vert="horz" lIns="0" tIns="0" rIns="0" bIns="0" rtlCol="0" anchor="t" anchorCtr="0">
            <a:noAutofit/>
          </a:bodyPr>
          <a:lstStyle>
            <a:lvl1pPr algn="l" defTabSz="914400">
              <a:lnSpc>
                <a:spcPct val="90000"/>
              </a:lnSpc>
              <a:spcBef>
                <a:spcPts val="0"/>
              </a:spcBef>
              <a:buNone/>
              <a:defRPr sz="2400" b="1">
                <a:solidFill>
                  <a:schemeClr val="tx1">
                    <a:lumMod val="65000"/>
                    <a:lumOff val="35000"/>
                  </a:schemeClr>
                </a:solidFill>
                <a:latin typeface="+mj-lt"/>
                <a:ea typeface="+mj-ea"/>
                <a:cs typeface="+mj-cs"/>
              </a:defRPr>
            </a:lvl1pPr>
          </a:lstStyle>
          <a:p>
            <a:r>
              <a:rPr lang="fr-FR" dirty="0"/>
              <a:t>Contenu</a:t>
            </a:r>
          </a:p>
        </p:txBody>
      </p:sp>
    </p:spTree>
    <p:extLst>
      <p:ext uri="{BB962C8B-B14F-4D97-AF65-F5344CB8AC3E}">
        <p14:creationId xmlns:p14="http://schemas.microsoft.com/office/powerpoint/2010/main" val="3185185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323528" y="1584156"/>
            <a:ext cx="3625102" cy="3024336"/>
          </a:xfrm>
          <a:prstGeom prst="roundRect">
            <a:avLst/>
          </a:prstGeom>
          <a:ln>
            <a:solidFill>
              <a:srgbClr val="4E8542"/>
            </a:solidFill>
          </a:ln>
        </p:spPr>
        <p:style>
          <a:lnRef idx="2">
            <a:schemeClr val="accent5"/>
          </a:lnRef>
          <a:fillRef idx="1">
            <a:schemeClr val="lt1"/>
          </a:fillRef>
          <a:effectRef idx="0">
            <a:schemeClr val="accent5"/>
          </a:effectRef>
          <a:fontRef idx="minor">
            <a:schemeClr val="dk1"/>
          </a:fontRef>
        </p:style>
        <p:txBody>
          <a:bodyPr rtlCol="0" anchor="t" anchorCtr="0"/>
          <a:lstStyle/>
          <a:p>
            <a:pPr algn="ctr"/>
            <a:r>
              <a:rPr lang="fr-FR" b="1" dirty="0">
                <a:solidFill>
                  <a:srgbClr val="4E8542"/>
                </a:solidFill>
              </a:rPr>
              <a:t>CURSUS DE PROFESSIONNALISATION </a:t>
            </a:r>
          </a:p>
          <a:p>
            <a:pPr algn="ctr"/>
            <a:endParaRPr lang="fr-FR" b="1" dirty="0">
              <a:solidFill>
                <a:srgbClr val="4E8542"/>
              </a:solidFill>
            </a:endParaRPr>
          </a:p>
          <a:p>
            <a:pPr algn="ctr"/>
            <a:r>
              <a:rPr lang="fr-FR" b="1" dirty="0">
                <a:solidFill>
                  <a:srgbClr val="4E8542"/>
                </a:solidFill>
              </a:rPr>
              <a:t>6 SEMAINES DE PFMP</a:t>
            </a:r>
          </a:p>
          <a:p>
            <a:pPr algn="ctr"/>
            <a:endParaRPr lang="fr-FR" b="1" dirty="0">
              <a:solidFill>
                <a:schemeClr val="accent3"/>
              </a:solidFill>
            </a:endParaRPr>
          </a:p>
          <a:p>
            <a:pPr algn="ctr"/>
            <a:endParaRPr lang="fr-FR" b="1" dirty="0">
              <a:solidFill>
                <a:schemeClr val="accent3"/>
              </a:solidFill>
            </a:endParaRPr>
          </a:p>
          <a:p>
            <a:pPr algn="ctr"/>
            <a:endParaRPr lang="fr-FR" b="1" dirty="0">
              <a:solidFill>
                <a:schemeClr val="accent3"/>
              </a:solidFill>
            </a:endParaRPr>
          </a:p>
          <a:p>
            <a:pPr algn="ctr"/>
            <a:endParaRPr lang="fr-FR" b="1" dirty="0">
              <a:solidFill>
                <a:schemeClr val="accent3"/>
              </a:solidFill>
            </a:endParaRPr>
          </a:p>
          <a:p>
            <a:pPr algn="ctr"/>
            <a:endParaRPr lang="fr-FR" sz="1000" b="1" dirty="0">
              <a:solidFill>
                <a:schemeClr val="accent3"/>
              </a:solidFill>
            </a:endParaRPr>
          </a:p>
          <a:p>
            <a:pPr algn="ctr"/>
            <a:r>
              <a:rPr lang="fr-FR" b="1" dirty="0">
                <a:solidFill>
                  <a:schemeClr val="accent1"/>
                </a:solidFill>
              </a:rPr>
              <a:t>Accompagner la certification</a:t>
            </a:r>
            <a:endParaRPr lang="fr-FR" dirty="0">
              <a:solidFill>
                <a:schemeClr val="accent1"/>
              </a:solidFill>
            </a:endParaRPr>
          </a:p>
        </p:txBody>
      </p:sp>
      <p:sp>
        <p:nvSpPr>
          <p:cNvPr id="8" name="Rectangle à coins arrondis 7"/>
          <p:cNvSpPr/>
          <p:nvPr/>
        </p:nvSpPr>
        <p:spPr>
          <a:xfrm>
            <a:off x="4823520" y="1635646"/>
            <a:ext cx="3625102" cy="3024336"/>
          </a:xfrm>
          <a:prstGeom prst="roundRect">
            <a:avLst/>
          </a:prstGeom>
          <a:ln>
            <a:solidFill>
              <a:srgbClr val="4E8542"/>
            </a:solidFill>
          </a:ln>
        </p:spPr>
        <p:style>
          <a:lnRef idx="2">
            <a:schemeClr val="accent5"/>
          </a:lnRef>
          <a:fillRef idx="1">
            <a:schemeClr val="lt1"/>
          </a:fillRef>
          <a:effectRef idx="0">
            <a:schemeClr val="accent5"/>
          </a:effectRef>
          <a:fontRef idx="minor">
            <a:schemeClr val="dk1"/>
          </a:fontRef>
        </p:style>
        <p:txBody>
          <a:bodyPr rtlCol="0" anchor="t" anchorCtr="0"/>
          <a:lstStyle/>
          <a:p>
            <a:pPr algn="ctr"/>
            <a:r>
              <a:rPr lang="fr-FR" b="1" dirty="0">
                <a:solidFill>
                  <a:srgbClr val="4E8542"/>
                </a:solidFill>
              </a:rPr>
              <a:t>CONFORTER LA PROFESSIONNALITÉ</a:t>
            </a:r>
          </a:p>
          <a:p>
            <a:pPr algn="ctr"/>
            <a:endParaRPr lang="fr-FR" b="1" dirty="0">
              <a:solidFill>
                <a:srgbClr val="4E8542"/>
              </a:solidFill>
            </a:endParaRPr>
          </a:p>
          <a:p>
            <a:pPr algn="ctr"/>
            <a:r>
              <a:rPr lang="fr-FR" b="1" dirty="0">
                <a:solidFill>
                  <a:srgbClr val="4E8542"/>
                </a:solidFill>
              </a:rPr>
              <a:t>6 SEMAINES DE PFMP</a:t>
            </a:r>
          </a:p>
          <a:p>
            <a:pPr algn="ctr"/>
            <a:endParaRPr lang="fr-FR" b="1" dirty="0">
              <a:solidFill>
                <a:schemeClr val="accent3"/>
              </a:solidFill>
            </a:endParaRPr>
          </a:p>
          <a:p>
            <a:pPr algn="ctr"/>
            <a:endParaRPr lang="fr-FR" b="1" dirty="0">
              <a:solidFill>
                <a:schemeClr val="accent3"/>
              </a:solidFill>
            </a:endParaRPr>
          </a:p>
          <a:p>
            <a:pPr algn="ctr"/>
            <a:endParaRPr lang="fr-FR" b="1" dirty="0">
              <a:solidFill>
                <a:schemeClr val="accent3"/>
              </a:solidFill>
            </a:endParaRPr>
          </a:p>
          <a:p>
            <a:pPr algn="ctr"/>
            <a:endParaRPr lang="fr-FR" b="1" dirty="0">
              <a:solidFill>
                <a:schemeClr val="accent3"/>
              </a:solidFill>
            </a:endParaRPr>
          </a:p>
          <a:p>
            <a:pPr algn="ctr"/>
            <a:endParaRPr lang="fr-FR" sz="1000" b="1" dirty="0">
              <a:solidFill>
                <a:schemeClr val="accent1"/>
              </a:solidFill>
            </a:endParaRPr>
          </a:p>
          <a:p>
            <a:pPr algn="ctr"/>
            <a:r>
              <a:rPr lang="fr-FR" b="1" dirty="0">
                <a:solidFill>
                  <a:schemeClr val="accent1"/>
                </a:solidFill>
              </a:rPr>
              <a:t>Accompagner l’insertion</a:t>
            </a:r>
            <a:endParaRPr lang="fr-FR" dirty="0">
              <a:solidFill>
                <a:schemeClr val="accent1"/>
              </a:solidFill>
            </a:endParaRPr>
          </a:p>
        </p:txBody>
      </p:sp>
      <p:sp>
        <p:nvSpPr>
          <p:cNvPr id="9" name="Plus 8"/>
          <p:cNvSpPr/>
          <p:nvPr/>
        </p:nvSpPr>
        <p:spPr>
          <a:xfrm>
            <a:off x="4075522" y="2772288"/>
            <a:ext cx="683568" cy="648072"/>
          </a:xfrm>
          <a:prstGeom prst="mathPlus">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p:nvPicPr>
        <p:blipFill>
          <a:blip r:embed="rId3"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126910" y="2952308"/>
            <a:ext cx="1018321" cy="1018321"/>
          </a:xfrm>
          <a:prstGeom prst="rect">
            <a:avLst/>
          </a:prstGeom>
        </p:spPr>
      </p:pic>
      <p:pic>
        <p:nvPicPr>
          <p:cNvPr id="13" name="Image 12"/>
          <p:cNvPicPr>
            <a:picLocks noChangeAspect="1"/>
          </p:cNvPicPr>
          <p:nvPr/>
        </p:nvPicPr>
        <p:blipFill>
          <a:blip r:embed="rId4"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547664" y="3004536"/>
            <a:ext cx="955506" cy="955506"/>
          </a:xfrm>
          <a:prstGeom prst="rect">
            <a:avLst/>
          </a:prstGeom>
        </p:spPr>
      </p:pic>
      <p:grpSp>
        <p:nvGrpSpPr>
          <p:cNvPr id="11" name="Groupe 10"/>
          <p:cNvGrpSpPr/>
          <p:nvPr/>
        </p:nvGrpSpPr>
        <p:grpSpPr>
          <a:xfrm>
            <a:off x="8197102" y="163783"/>
            <a:ext cx="814692" cy="814692"/>
            <a:chOff x="8197102" y="163783"/>
            <a:chExt cx="814692" cy="814692"/>
          </a:xfrm>
        </p:grpSpPr>
        <p:pic>
          <p:nvPicPr>
            <p:cNvPr id="12" name="Image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14" name="Ellipse 13"/>
            <p:cNvSpPr/>
            <p:nvPr/>
          </p:nvSpPr>
          <p:spPr>
            <a:xfrm>
              <a:off x="8370432" y="325483"/>
              <a:ext cx="468032" cy="468000"/>
            </a:xfrm>
            <a:prstGeom prst="ellipse">
              <a:avLst/>
            </a:prstGeom>
            <a:solidFill>
              <a:srgbClr val="4E8542"/>
            </a:solidFill>
            <a:ln>
              <a:solidFill>
                <a:srgbClr val="4E854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a:latin typeface="Arial Black" panose="020B0A04020102020204" pitchFamily="34" charset="0"/>
                </a:rPr>
                <a:t>IP</a:t>
              </a:r>
            </a:p>
          </p:txBody>
        </p:sp>
      </p:grpSp>
      <p:sp>
        <p:nvSpPr>
          <p:cNvPr id="15" name="Titre 1"/>
          <p:cNvSpPr txBox="1">
            <a:spLocks/>
          </p:cNvSpPr>
          <p:nvPr/>
        </p:nvSpPr>
        <p:spPr bwMode="gray">
          <a:xfrm>
            <a:off x="503040" y="809089"/>
            <a:ext cx="8640960" cy="356213"/>
          </a:xfrm>
          <a:prstGeom prst="rect">
            <a:avLst/>
          </a:prstGeom>
        </p:spPr>
        <p:txBody>
          <a:bodyPr vert="horz" lIns="0" tIns="0" rIns="0" bIns="0" rtlCol="0" anchor="t" anchorCtr="0">
            <a:noAutofit/>
          </a:bodyPr>
          <a:lstStyle>
            <a:lvl1pPr algn="l" defTabSz="914400">
              <a:lnSpc>
                <a:spcPct val="90000"/>
              </a:lnSpc>
              <a:spcBef>
                <a:spcPts val="0"/>
              </a:spcBef>
              <a:buNone/>
              <a:defRPr sz="2400" b="1">
                <a:solidFill>
                  <a:schemeClr val="tx1">
                    <a:lumMod val="65000"/>
                    <a:lumOff val="35000"/>
                  </a:schemeClr>
                </a:solidFill>
                <a:latin typeface="+mj-lt"/>
                <a:ea typeface="+mj-ea"/>
                <a:cs typeface="+mj-cs"/>
              </a:defRPr>
            </a:lvl1pPr>
          </a:lstStyle>
          <a:p>
            <a:r>
              <a:rPr lang="fr-FR" dirty="0"/>
              <a:t>2 PFMP en classe de terminale avec 2 objectifs différents</a:t>
            </a:r>
          </a:p>
        </p:txBody>
      </p:sp>
    </p:spTree>
    <p:extLst>
      <p:ext uri="{BB962C8B-B14F-4D97-AF65-F5344CB8AC3E}">
        <p14:creationId xmlns:p14="http://schemas.microsoft.com/office/powerpoint/2010/main" val="1969217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4368" y="699542"/>
            <a:ext cx="8640960" cy="356213"/>
          </a:xfrm>
        </p:spPr>
        <p:txBody>
          <a:bodyPr/>
          <a:lstStyle/>
          <a:p>
            <a:r>
              <a:rPr lang="fr-FR" dirty="0"/>
              <a:t>Avantages</a:t>
            </a:r>
          </a:p>
        </p:txBody>
      </p:sp>
      <p:graphicFrame>
        <p:nvGraphicFramePr>
          <p:cNvPr id="3" name="Diagramme 2"/>
          <p:cNvGraphicFramePr/>
          <p:nvPr>
            <p:extLst>
              <p:ext uri="{D42A27DB-BD31-4B8C-83A1-F6EECF244321}">
                <p14:modId xmlns:p14="http://schemas.microsoft.com/office/powerpoint/2010/main" val="3027985368"/>
              </p:ext>
            </p:extLst>
          </p:nvPr>
        </p:nvGraphicFramePr>
        <p:xfrm>
          <a:off x="1524000" y="195486"/>
          <a:ext cx="7512496" cy="49480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p:cNvSpPr txBox="1"/>
          <p:nvPr/>
        </p:nvSpPr>
        <p:spPr>
          <a:xfrm>
            <a:off x="4572000" y="1055755"/>
            <a:ext cx="1800200" cy="615553"/>
          </a:xfrm>
          <a:prstGeom prst="rect">
            <a:avLst/>
          </a:prstGeom>
          <a:noFill/>
        </p:spPr>
        <p:txBody>
          <a:bodyPr wrap="square" rtlCol="0">
            <a:spAutoFit/>
          </a:bodyPr>
          <a:lstStyle/>
          <a:p>
            <a:pPr algn="ctr"/>
            <a:r>
              <a:rPr lang="fr-FR" sz="1700" b="1" dirty="0">
                <a:solidFill>
                  <a:schemeClr val="bg1"/>
                </a:solidFill>
              </a:rPr>
              <a:t>Développement d’un réseau</a:t>
            </a:r>
          </a:p>
        </p:txBody>
      </p:sp>
      <p:sp>
        <p:nvSpPr>
          <p:cNvPr id="5" name="ZoneTexte 4"/>
          <p:cNvSpPr txBox="1"/>
          <p:nvPr/>
        </p:nvSpPr>
        <p:spPr>
          <a:xfrm>
            <a:off x="3563888" y="2067694"/>
            <a:ext cx="1800200" cy="1754326"/>
          </a:xfrm>
          <a:prstGeom prst="rect">
            <a:avLst/>
          </a:prstGeom>
          <a:noFill/>
        </p:spPr>
        <p:txBody>
          <a:bodyPr wrap="square" rtlCol="0">
            <a:spAutoFit/>
          </a:bodyPr>
          <a:lstStyle/>
          <a:p>
            <a:pPr algn="ctr"/>
            <a:r>
              <a:rPr lang="fr-FR" b="1" dirty="0">
                <a:solidFill>
                  <a:schemeClr val="bg1"/>
                </a:solidFill>
              </a:rPr>
              <a:t>Meilleure préparation pour une entrée rapide sur le marché du travail</a:t>
            </a:r>
          </a:p>
          <a:p>
            <a:pPr algn="ctr"/>
            <a:endParaRPr lang="fr-FR" dirty="0">
              <a:solidFill>
                <a:schemeClr val="bg1"/>
              </a:solidFill>
            </a:endParaRPr>
          </a:p>
        </p:txBody>
      </p:sp>
    </p:spTree>
    <p:extLst>
      <p:ext uri="{BB962C8B-B14F-4D97-AF65-F5344CB8AC3E}">
        <p14:creationId xmlns:p14="http://schemas.microsoft.com/office/powerpoint/2010/main" val="2329952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15816" y="2067694"/>
            <a:ext cx="5112568" cy="1296144"/>
          </a:xfrm>
        </p:spPr>
        <p:txBody>
          <a:bodyPr/>
          <a:lstStyle/>
          <a:p>
            <a:r>
              <a:rPr lang="fr-FR" sz="4800" dirty="0"/>
              <a:t>Le choix du parcours</a:t>
            </a:r>
          </a:p>
        </p:txBody>
      </p:sp>
      <p:pic>
        <p:nvPicPr>
          <p:cNvPr id="4" name="Image 3"/>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47723" y="1491630"/>
            <a:ext cx="1852069" cy="1852069"/>
          </a:xfrm>
          <a:prstGeom prst="rect">
            <a:avLst/>
          </a:prstGeom>
        </p:spPr>
      </p:pic>
    </p:spTree>
    <p:extLst>
      <p:ext uri="{BB962C8B-B14F-4D97-AF65-F5344CB8AC3E}">
        <p14:creationId xmlns:p14="http://schemas.microsoft.com/office/powerpoint/2010/main" val="3149405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à coins arrondis 10">
            <a:hlinkClick r:id="rId2" action="ppaction://hlinksldjump"/>
          </p:cNvPr>
          <p:cNvSpPr/>
          <p:nvPr/>
        </p:nvSpPr>
        <p:spPr>
          <a:xfrm>
            <a:off x="3031931" y="1724933"/>
            <a:ext cx="2880320" cy="477973"/>
          </a:xfrm>
          <a:prstGeom prst="roundRect">
            <a:avLst/>
          </a:prstGeom>
          <a:solidFill>
            <a:schemeClr val="accent3"/>
          </a:solidFill>
          <a:ln>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r>
              <a:rPr lang="fr-FR" b="1" dirty="0">
                <a:solidFill>
                  <a:schemeClr val="bg1"/>
                </a:solidFill>
              </a:rPr>
              <a:t>L’organisation de la terminale</a:t>
            </a:r>
          </a:p>
        </p:txBody>
      </p:sp>
      <p:sp>
        <p:nvSpPr>
          <p:cNvPr id="2" name="Titre 1"/>
          <p:cNvSpPr>
            <a:spLocks noGrp="1"/>
          </p:cNvSpPr>
          <p:nvPr>
            <p:ph type="title"/>
          </p:nvPr>
        </p:nvSpPr>
        <p:spPr/>
        <p:txBody>
          <a:bodyPr/>
          <a:lstStyle/>
          <a:p>
            <a:r>
              <a:rPr lang="fr-FR" dirty="0"/>
              <a:t>Contenu du diaporama </a:t>
            </a:r>
            <a:r>
              <a:rPr lang="fr-FR" sz="1200" dirty="0">
                <a:solidFill>
                  <a:srgbClr val="FF0000"/>
                </a:solidFill>
              </a:rPr>
              <a:t>(lien interactif vers les différentes parties en mode présentation)</a:t>
            </a:r>
          </a:p>
        </p:txBody>
      </p:sp>
      <p:sp>
        <p:nvSpPr>
          <p:cNvPr id="4" name="Rectangle à coins arrondis 3">
            <a:hlinkClick r:id="rId3" action="ppaction://hlinksldjump"/>
          </p:cNvPr>
          <p:cNvSpPr/>
          <p:nvPr/>
        </p:nvSpPr>
        <p:spPr>
          <a:xfrm>
            <a:off x="620345" y="1299019"/>
            <a:ext cx="2196000" cy="3132000"/>
          </a:xfrm>
          <a:prstGeom prst="roundRect">
            <a:avLst/>
          </a:prstGeom>
          <a:solidFill>
            <a:srgbClr val="47B06E"/>
          </a:solidFill>
          <a:ln>
            <a:solidFill>
              <a:srgbClr val="47B06E"/>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fr-FR" b="1" dirty="0">
                <a:solidFill>
                  <a:schemeClr val="bg1"/>
                </a:solidFill>
              </a:rPr>
              <a:t>Nouveautés </a:t>
            </a:r>
          </a:p>
          <a:p>
            <a:pPr algn="ctr"/>
            <a:r>
              <a:rPr lang="fr-FR" b="1" dirty="0">
                <a:solidFill>
                  <a:schemeClr val="bg1"/>
                </a:solidFill>
              </a:rPr>
              <a:t>2024-2025</a:t>
            </a:r>
          </a:p>
        </p:txBody>
      </p:sp>
      <p:sp>
        <p:nvSpPr>
          <p:cNvPr id="5" name="Rectangle à coins arrondis 4">
            <a:hlinkClick r:id="rId4" action="ppaction://hlinksldjump"/>
          </p:cNvPr>
          <p:cNvSpPr/>
          <p:nvPr/>
        </p:nvSpPr>
        <p:spPr>
          <a:xfrm>
            <a:off x="3030769" y="2606308"/>
            <a:ext cx="2882643" cy="477973"/>
          </a:xfrm>
          <a:prstGeom prst="roundRect">
            <a:avLst/>
          </a:prstGeom>
          <a:solidFill>
            <a:schemeClr val="accent3"/>
          </a:solidFill>
          <a:ln>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r>
              <a:rPr lang="fr-FR" b="1" dirty="0">
                <a:solidFill>
                  <a:schemeClr val="bg1"/>
                </a:solidFill>
              </a:rPr>
              <a:t>Module poursuite d’études</a:t>
            </a:r>
          </a:p>
        </p:txBody>
      </p:sp>
      <p:sp>
        <p:nvSpPr>
          <p:cNvPr id="8" name="Rectangle à coins arrondis 7">
            <a:hlinkClick r:id="rId5" action="ppaction://hlinksldjump"/>
          </p:cNvPr>
          <p:cNvSpPr/>
          <p:nvPr/>
        </p:nvSpPr>
        <p:spPr>
          <a:xfrm>
            <a:off x="3029608" y="3487683"/>
            <a:ext cx="2882643" cy="477973"/>
          </a:xfrm>
          <a:prstGeom prst="roundRect">
            <a:avLst/>
          </a:prstGeom>
          <a:solidFill>
            <a:schemeClr val="accent3"/>
          </a:solidFill>
          <a:ln>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r>
              <a:rPr lang="fr-FR" b="1" dirty="0">
                <a:solidFill>
                  <a:schemeClr val="bg1"/>
                </a:solidFill>
              </a:rPr>
              <a:t>Modules insertion professionnelle</a:t>
            </a:r>
          </a:p>
        </p:txBody>
      </p:sp>
      <p:sp>
        <p:nvSpPr>
          <p:cNvPr id="13" name="Rectangle à coins arrondis 12">
            <a:hlinkClick r:id="rId6" action="ppaction://hlinksldjump"/>
          </p:cNvPr>
          <p:cNvSpPr/>
          <p:nvPr/>
        </p:nvSpPr>
        <p:spPr>
          <a:xfrm>
            <a:off x="6127837" y="2127471"/>
            <a:ext cx="2764643" cy="477973"/>
          </a:xfrm>
          <a:prstGeom prst="roundRect">
            <a:avLst/>
          </a:prstGeom>
          <a:solidFill>
            <a:schemeClr val="accent5">
              <a:lumMod val="75000"/>
            </a:schemeClr>
          </a:solidFill>
          <a:ln>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r>
              <a:rPr lang="fr-FR" b="1" dirty="0">
                <a:solidFill>
                  <a:schemeClr val="bg1"/>
                </a:solidFill>
              </a:rPr>
              <a:t>Le choix du parcours</a:t>
            </a:r>
          </a:p>
        </p:txBody>
      </p:sp>
      <p:sp>
        <p:nvSpPr>
          <p:cNvPr id="14" name="Rectangle à coins arrondis 13">
            <a:hlinkClick r:id="rId7" action="ppaction://hlinksldjump"/>
          </p:cNvPr>
          <p:cNvSpPr/>
          <p:nvPr/>
        </p:nvSpPr>
        <p:spPr>
          <a:xfrm>
            <a:off x="6127837" y="3010818"/>
            <a:ext cx="2764643" cy="477973"/>
          </a:xfrm>
          <a:prstGeom prst="roundRect">
            <a:avLst/>
          </a:prstGeom>
          <a:solidFill>
            <a:schemeClr val="accent5">
              <a:lumMod val="75000"/>
            </a:schemeClr>
          </a:solidFill>
          <a:ln>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r>
              <a:rPr lang="fr-FR" b="1" dirty="0">
                <a:solidFill>
                  <a:schemeClr val="bg1"/>
                </a:solidFill>
              </a:rPr>
              <a:t>Le calendrier</a:t>
            </a:r>
          </a:p>
        </p:txBody>
      </p:sp>
    </p:spTree>
    <p:extLst>
      <p:ext uri="{BB962C8B-B14F-4D97-AF65-F5344CB8AC3E}">
        <p14:creationId xmlns:p14="http://schemas.microsoft.com/office/powerpoint/2010/main" val="2130654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Démarche</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111743935"/>
              </p:ext>
            </p:extLst>
          </p:nvPr>
        </p:nvGraphicFramePr>
        <p:xfrm>
          <a:off x="250825" y="987425"/>
          <a:ext cx="8678863" cy="3998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 4"/>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100392" y="-17947"/>
            <a:ext cx="986455" cy="986455"/>
          </a:xfrm>
          <a:prstGeom prst="rect">
            <a:avLst/>
          </a:prstGeom>
        </p:spPr>
      </p:pic>
    </p:spTree>
    <p:extLst>
      <p:ext uri="{BB962C8B-B14F-4D97-AF65-F5344CB8AC3E}">
        <p14:creationId xmlns:p14="http://schemas.microsoft.com/office/powerpoint/2010/main" val="803699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530258"/>
            <a:ext cx="8640960" cy="356213"/>
          </a:xfrm>
        </p:spPr>
        <p:txBody>
          <a:bodyPr/>
          <a:lstStyle/>
          <a:p>
            <a:r>
              <a:rPr lang="fr-FR" dirty="0"/>
              <a:t>La fiche de dialogue</a:t>
            </a:r>
          </a:p>
        </p:txBody>
      </p:sp>
      <p:graphicFrame>
        <p:nvGraphicFramePr>
          <p:cNvPr id="4" name="Tableau 3"/>
          <p:cNvGraphicFramePr>
            <a:graphicFrameLocks noGrp="1"/>
          </p:cNvGraphicFramePr>
          <p:nvPr>
            <p:extLst>
              <p:ext uri="{D42A27DB-BD31-4B8C-83A1-F6EECF244321}">
                <p14:modId xmlns:p14="http://schemas.microsoft.com/office/powerpoint/2010/main" val="3217260638"/>
              </p:ext>
            </p:extLst>
          </p:nvPr>
        </p:nvGraphicFramePr>
        <p:xfrm>
          <a:off x="107504" y="4011910"/>
          <a:ext cx="4579704" cy="1047526"/>
        </p:xfrm>
        <a:graphic>
          <a:graphicData uri="http://schemas.openxmlformats.org/drawingml/2006/table">
            <a:tbl>
              <a:tblPr firstRow="1" bandRow="1">
                <a:tableStyleId>{5C22544A-7EE6-4342-B048-85BDC9FD1C3A}</a:tableStyleId>
              </a:tblPr>
              <a:tblGrid>
                <a:gridCol w="350781">
                  <a:extLst>
                    <a:ext uri="{9D8B030D-6E8A-4147-A177-3AD203B41FA5}">
                      <a16:colId xmlns:a16="http://schemas.microsoft.com/office/drawing/2014/main" val="1076890206"/>
                    </a:ext>
                  </a:extLst>
                </a:gridCol>
                <a:gridCol w="350781">
                  <a:extLst>
                    <a:ext uri="{9D8B030D-6E8A-4147-A177-3AD203B41FA5}">
                      <a16:colId xmlns:a16="http://schemas.microsoft.com/office/drawing/2014/main" val="1340495781"/>
                    </a:ext>
                  </a:extLst>
                </a:gridCol>
                <a:gridCol w="350781">
                  <a:extLst>
                    <a:ext uri="{9D8B030D-6E8A-4147-A177-3AD203B41FA5}">
                      <a16:colId xmlns:a16="http://schemas.microsoft.com/office/drawing/2014/main" val="2092082686"/>
                    </a:ext>
                  </a:extLst>
                </a:gridCol>
                <a:gridCol w="350781">
                  <a:extLst>
                    <a:ext uri="{9D8B030D-6E8A-4147-A177-3AD203B41FA5}">
                      <a16:colId xmlns:a16="http://schemas.microsoft.com/office/drawing/2014/main" val="244220019"/>
                    </a:ext>
                  </a:extLst>
                </a:gridCol>
                <a:gridCol w="350781">
                  <a:extLst>
                    <a:ext uri="{9D8B030D-6E8A-4147-A177-3AD203B41FA5}">
                      <a16:colId xmlns:a16="http://schemas.microsoft.com/office/drawing/2014/main" val="2604667372"/>
                    </a:ext>
                  </a:extLst>
                </a:gridCol>
                <a:gridCol w="350781">
                  <a:extLst>
                    <a:ext uri="{9D8B030D-6E8A-4147-A177-3AD203B41FA5}">
                      <a16:colId xmlns:a16="http://schemas.microsoft.com/office/drawing/2014/main" val="2366390520"/>
                    </a:ext>
                  </a:extLst>
                </a:gridCol>
                <a:gridCol w="350781">
                  <a:extLst>
                    <a:ext uri="{9D8B030D-6E8A-4147-A177-3AD203B41FA5}">
                      <a16:colId xmlns:a16="http://schemas.microsoft.com/office/drawing/2014/main" val="4148492431"/>
                    </a:ext>
                  </a:extLst>
                </a:gridCol>
                <a:gridCol w="350781">
                  <a:extLst>
                    <a:ext uri="{9D8B030D-6E8A-4147-A177-3AD203B41FA5}">
                      <a16:colId xmlns:a16="http://schemas.microsoft.com/office/drawing/2014/main" val="2589168717"/>
                    </a:ext>
                  </a:extLst>
                </a:gridCol>
                <a:gridCol w="545721">
                  <a:extLst>
                    <a:ext uri="{9D8B030D-6E8A-4147-A177-3AD203B41FA5}">
                      <a16:colId xmlns:a16="http://schemas.microsoft.com/office/drawing/2014/main" val="3498838504"/>
                    </a:ext>
                  </a:extLst>
                </a:gridCol>
                <a:gridCol w="701563">
                  <a:extLst>
                    <a:ext uri="{9D8B030D-6E8A-4147-A177-3AD203B41FA5}">
                      <a16:colId xmlns:a16="http://schemas.microsoft.com/office/drawing/2014/main" val="1401095904"/>
                    </a:ext>
                  </a:extLst>
                </a:gridCol>
                <a:gridCol w="526172">
                  <a:extLst>
                    <a:ext uri="{9D8B030D-6E8A-4147-A177-3AD203B41FA5}">
                      <a16:colId xmlns:a16="http://schemas.microsoft.com/office/drawing/2014/main" val="1966425545"/>
                    </a:ext>
                  </a:extLst>
                </a:gridCol>
              </a:tblGrid>
              <a:tr h="135958">
                <a:tc>
                  <a:txBody>
                    <a:bodyPr/>
                    <a:lstStyle/>
                    <a:p>
                      <a:pPr algn="ctr"/>
                      <a:r>
                        <a:rPr lang="fr-FR" sz="700" dirty="0">
                          <a:solidFill>
                            <a:schemeClr val="tx1">
                              <a:lumMod val="65000"/>
                              <a:lumOff val="35000"/>
                            </a:schemeClr>
                          </a:solidFill>
                        </a:rPr>
                        <a:t>Sept</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a:solidFill>
                            <a:schemeClr val="tx1">
                              <a:lumMod val="65000"/>
                              <a:lumOff val="35000"/>
                            </a:schemeClr>
                          </a:solidFill>
                        </a:rPr>
                        <a:t>Oct</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a:solidFill>
                            <a:schemeClr val="tx1">
                              <a:lumMod val="65000"/>
                              <a:lumOff val="35000"/>
                            </a:schemeClr>
                          </a:solidFill>
                        </a:rPr>
                        <a:t>Nov</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err="1">
                          <a:solidFill>
                            <a:schemeClr val="tx1">
                              <a:lumMod val="65000"/>
                              <a:lumOff val="35000"/>
                            </a:schemeClr>
                          </a:solidFill>
                        </a:rPr>
                        <a:t>Dec</a:t>
                      </a:r>
                      <a:endParaRPr lang="fr-FR" sz="700" dirty="0">
                        <a:solidFill>
                          <a:schemeClr val="tx1">
                            <a:lumMod val="65000"/>
                            <a:lumOff val="35000"/>
                          </a:schemeClr>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a:solidFill>
                            <a:schemeClr val="tx1">
                              <a:lumMod val="65000"/>
                              <a:lumOff val="35000"/>
                            </a:schemeClr>
                          </a:solidFill>
                        </a:rPr>
                        <a:t>Janv</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a:solidFill>
                            <a:schemeClr val="tx1">
                              <a:lumMod val="65000"/>
                              <a:lumOff val="35000"/>
                            </a:schemeClr>
                          </a:solidFill>
                        </a:rPr>
                        <a:t>Fev</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a:solidFill>
                            <a:schemeClr val="tx1">
                              <a:lumMod val="65000"/>
                              <a:lumOff val="35000"/>
                            </a:schemeClr>
                          </a:solidFill>
                        </a:rPr>
                        <a:t>Mars</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a:solidFill>
                            <a:schemeClr val="tx1">
                              <a:lumMod val="65000"/>
                              <a:lumOff val="35000"/>
                            </a:schemeClr>
                          </a:solidFill>
                        </a:rPr>
                        <a:t>Avril</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a:solidFill>
                            <a:schemeClr val="tx1">
                              <a:lumMod val="65000"/>
                              <a:lumOff val="35000"/>
                            </a:schemeClr>
                          </a:solidFill>
                        </a:rPr>
                        <a:t>Mai</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a:solidFill>
                            <a:schemeClr val="tx1">
                              <a:lumMod val="65000"/>
                              <a:lumOff val="35000"/>
                            </a:schemeClr>
                          </a:solidFill>
                        </a:rPr>
                        <a:t>Juin</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700" dirty="0" err="1">
                          <a:solidFill>
                            <a:schemeClr val="tx1">
                              <a:lumMod val="65000"/>
                              <a:lumOff val="35000"/>
                            </a:schemeClr>
                          </a:solidFill>
                        </a:rPr>
                        <a:t>juil</a:t>
                      </a:r>
                      <a:endParaRPr lang="fr-FR" sz="700" dirty="0">
                        <a:solidFill>
                          <a:schemeClr val="tx1">
                            <a:lumMod val="65000"/>
                            <a:lumOff val="35000"/>
                          </a:schemeClr>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9438501"/>
                  </a:ext>
                </a:extLst>
              </a:tr>
              <a:tr h="262345">
                <a:tc gridSpan="8">
                  <a:txBody>
                    <a:bodyPr/>
                    <a:lstStyle/>
                    <a:p>
                      <a:r>
                        <a:rPr lang="fr-FR" sz="700" b="1" dirty="0">
                          <a:solidFill>
                            <a:schemeClr val="bg1"/>
                          </a:solidFill>
                        </a:rPr>
                        <a:t>CCF en</a:t>
                      </a:r>
                      <a:r>
                        <a:rPr lang="fr-FR" sz="700" b="1" baseline="0" dirty="0">
                          <a:solidFill>
                            <a:schemeClr val="bg1"/>
                          </a:solidFill>
                        </a:rPr>
                        <a:t> enseignement général et enseignement professionnel</a:t>
                      </a:r>
                      <a:endParaRPr lang="fr-FR" sz="700" b="1" dirty="0">
                        <a:solidFill>
                          <a:schemeClr val="bg1"/>
                        </a:solidFill>
                      </a:endParaRPr>
                    </a:p>
                  </a:txBody>
                  <a:tcPr>
                    <a:lnT w="38100" cmpd="sng">
                      <a:noFill/>
                    </a:lnT>
                    <a:lnB w="3175" cap="flat" cmpd="sng" algn="ctr">
                      <a:solidFill>
                        <a:schemeClr val="accent4">
                          <a:lumMod val="20000"/>
                          <a:lumOff val="80000"/>
                        </a:schemeClr>
                      </a:solidFill>
                      <a:prstDash val="solid"/>
                      <a:round/>
                      <a:headEnd type="none" w="med" len="med"/>
                      <a:tailEnd type="none" w="med" len="med"/>
                    </a:lnB>
                    <a:solidFill>
                      <a:schemeClr val="accent4">
                        <a:lumMod val="40000"/>
                        <a:lumOff val="60000"/>
                      </a:schemeClr>
                    </a:solidFill>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rowSpan="3">
                  <a:txBody>
                    <a:bodyPr/>
                    <a:lstStyle/>
                    <a:p>
                      <a:pPr marL="0" indent="0" algn="ctr"/>
                      <a:endParaRPr lang="fr-FR" sz="600" b="1" dirty="0">
                        <a:solidFill>
                          <a:schemeClr val="bg1"/>
                        </a:solidFill>
                      </a:endParaRPr>
                    </a:p>
                    <a:p>
                      <a:pPr marL="0" indent="0" algn="ctr"/>
                      <a:r>
                        <a:rPr lang="fr-FR" sz="600" b="1" dirty="0">
                          <a:solidFill>
                            <a:schemeClr val="bg1"/>
                          </a:solidFill>
                        </a:rPr>
                        <a:t>Épreuves ponctuelles EG</a:t>
                      </a:r>
                      <a:r>
                        <a:rPr lang="fr-FR" sz="600" b="1" baseline="0" dirty="0">
                          <a:solidFill>
                            <a:schemeClr val="bg1"/>
                          </a:solidFill>
                        </a:rPr>
                        <a:t> + EP</a:t>
                      </a:r>
                      <a:endParaRPr lang="fr-FR" sz="600" b="1" dirty="0">
                        <a:solidFill>
                          <a:schemeClr val="bg1"/>
                        </a:solidFill>
                      </a:endParaRPr>
                    </a:p>
                  </a:txBody>
                  <a:tcPr marL="0" marR="0" marT="0" marB="0" anchor="ctr">
                    <a:lnT w="38100" cmpd="sng">
                      <a:noFill/>
                    </a:lnT>
                    <a:solidFill>
                      <a:schemeClr val="accent4"/>
                    </a:solidFill>
                  </a:tcPr>
                </a:tc>
                <a:tc rowSpan="2">
                  <a:txBody>
                    <a:bodyPr/>
                    <a:lstStyle/>
                    <a:p>
                      <a:pPr algn="ctr"/>
                      <a:r>
                        <a:rPr lang="fr-FR" sz="600" b="1" dirty="0">
                          <a:solidFill>
                            <a:schemeClr val="bg1"/>
                          </a:solidFill>
                        </a:rPr>
                        <a:t>Parcours insertion</a:t>
                      </a:r>
                      <a:r>
                        <a:rPr lang="fr-FR" sz="600" b="1" baseline="0" dirty="0">
                          <a:solidFill>
                            <a:schemeClr val="bg1"/>
                          </a:solidFill>
                        </a:rPr>
                        <a:t> pro</a:t>
                      </a:r>
                    </a:p>
                    <a:p>
                      <a:pPr algn="ctr"/>
                      <a:r>
                        <a:rPr lang="fr-FR" sz="600" b="1" baseline="0" dirty="0">
                          <a:solidFill>
                            <a:schemeClr val="bg1"/>
                          </a:solidFill>
                        </a:rPr>
                        <a:t>6s de PFMP</a:t>
                      </a:r>
                      <a:endParaRPr lang="fr-FR" sz="600" b="1" dirty="0">
                        <a:solidFill>
                          <a:schemeClr val="bg1"/>
                        </a:solidFill>
                      </a:endParaRPr>
                    </a:p>
                  </a:txBody>
                  <a:tcPr marL="0" marR="0" marT="0" marB="0" anchor="b">
                    <a:lnT w="38100" cmpd="sng">
                      <a:noFill/>
                    </a:lnT>
                    <a:solidFill>
                      <a:schemeClr val="accent5"/>
                    </a:solidFill>
                  </a:tcPr>
                </a:tc>
                <a:tc rowSpan="3">
                  <a:txBody>
                    <a:bodyPr/>
                    <a:lstStyle/>
                    <a:p>
                      <a:pPr algn="ctr"/>
                      <a:r>
                        <a:rPr lang="fr-FR" sz="600" b="1" dirty="0">
                          <a:solidFill>
                            <a:schemeClr val="bg1"/>
                          </a:solidFill>
                        </a:rPr>
                        <a:t>Épreuves</a:t>
                      </a:r>
                      <a:r>
                        <a:rPr lang="fr-FR" sz="600" b="1" baseline="0" dirty="0">
                          <a:solidFill>
                            <a:schemeClr val="bg1"/>
                          </a:solidFill>
                        </a:rPr>
                        <a:t> terminales PSE</a:t>
                      </a:r>
                    </a:p>
                    <a:p>
                      <a:pPr algn="ctr"/>
                      <a:r>
                        <a:rPr lang="fr-FR" sz="600" b="1" baseline="0" dirty="0">
                          <a:solidFill>
                            <a:schemeClr val="bg1"/>
                          </a:solidFill>
                        </a:rPr>
                        <a:t>Projet</a:t>
                      </a:r>
                      <a:endParaRPr lang="fr-FR" sz="600" b="1" dirty="0">
                        <a:solidFill>
                          <a:schemeClr val="bg1"/>
                        </a:solidFill>
                      </a:endParaRPr>
                    </a:p>
                  </a:txBody>
                  <a:tcPr anchor="ctr">
                    <a:lnT w="38100" cmpd="sng">
                      <a:noFill/>
                    </a:lnT>
                    <a:solidFill>
                      <a:schemeClr val="accent4"/>
                    </a:solidFill>
                  </a:tcPr>
                </a:tc>
                <a:extLst>
                  <a:ext uri="{0D108BD9-81ED-4DB2-BD59-A6C34878D82A}">
                    <a16:rowId xmlns:a16="http://schemas.microsoft.com/office/drawing/2014/main" val="2972528080"/>
                  </a:ext>
                </a:extLst>
              </a:tr>
              <a:tr h="206571">
                <a:tc rowSpan="2" gridSpan="8">
                  <a:txBody>
                    <a:bodyPr/>
                    <a:lstStyle/>
                    <a:p>
                      <a:r>
                        <a:rPr lang="fr-FR" sz="700" b="1" dirty="0">
                          <a:solidFill>
                            <a:schemeClr val="bg1"/>
                          </a:solidFill>
                        </a:rPr>
                        <a:t>Programme commun à tous les élèves</a:t>
                      </a:r>
                    </a:p>
                    <a:p>
                      <a:pPr marL="285750" indent="-285750">
                        <a:buFont typeface="Arial" panose="020B0604020202020204" pitchFamily="34" charset="0"/>
                        <a:buChar char="•"/>
                      </a:pPr>
                      <a:r>
                        <a:rPr lang="fr-FR" sz="700" dirty="0">
                          <a:solidFill>
                            <a:schemeClr val="bg1"/>
                          </a:solidFill>
                        </a:rPr>
                        <a:t>Enseignements généraux et professionnels</a:t>
                      </a:r>
                    </a:p>
                    <a:p>
                      <a:pPr marL="285750" indent="-285750">
                        <a:buFont typeface="Arial" panose="020B0604020202020204" pitchFamily="34" charset="0"/>
                        <a:buChar char="•"/>
                      </a:pPr>
                      <a:r>
                        <a:rPr lang="fr-FR" sz="700" dirty="0">
                          <a:solidFill>
                            <a:schemeClr val="bg1"/>
                          </a:solidFill>
                        </a:rPr>
                        <a:t>Avenir Pro avec France</a:t>
                      </a:r>
                      <a:r>
                        <a:rPr lang="fr-FR" sz="700" baseline="0" dirty="0">
                          <a:solidFill>
                            <a:schemeClr val="bg1"/>
                          </a:solidFill>
                        </a:rPr>
                        <a:t> travail</a:t>
                      </a:r>
                    </a:p>
                    <a:p>
                      <a:pPr marL="285750" indent="-285750">
                        <a:buFont typeface="Arial" panose="020B0604020202020204" pitchFamily="34" charset="0"/>
                        <a:buChar char="•"/>
                      </a:pPr>
                      <a:r>
                        <a:rPr lang="fr-FR" sz="700" baseline="0" dirty="0">
                          <a:solidFill>
                            <a:schemeClr val="bg1"/>
                          </a:solidFill>
                        </a:rPr>
                        <a:t>Soutien au parcours</a:t>
                      </a:r>
                    </a:p>
                    <a:p>
                      <a:pPr marL="285750" indent="-285750">
                        <a:buFont typeface="Arial" panose="020B0604020202020204" pitchFamily="34" charset="0"/>
                        <a:buChar char="•"/>
                      </a:pPr>
                      <a:r>
                        <a:rPr lang="fr-FR" sz="700" baseline="0" dirty="0">
                          <a:solidFill>
                            <a:schemeClr val="bg1"/>
                          </a:solidFill>
                        </a:rPr>
                        <a:t>6 semaines de PFMP planifiées à l’initiative des EPLE</a:t>
                      </a:r>
                      <a:endParaRPr lang="fr-FR" sz="700" dirty="0">
                        <a:solidFill>
                          <a:schemeClr val="bg1"/>
                        </a:solidFill>
                      </a:endParaRPr>
                    </a:p>
                  </a:txBody>
                  <a:tcPr anchor="ctr">
                    <a:lnT w="3175" cap="flat" cmpd="sng" algn="ctr">
                      <a:solidFill>
                        <a:schemeClr val="accent4">
                          <a:lumMod val="20000"/>
                          <a:lumOff val="80000"/>
                        </a:schemeClr>
                      </a:solidFill>
                      <a:prstDash val="solid"/>
                      <a:round/>
                      <a:headEnd type="none" w="med" len="med"/>
                      <a:tailEnd type="none" w="med" len="med"/>
                    </a:lnT>
                    <a:solidFill>
                      <a:schemeClr val="accent3"/>
                    </a:solidFill>
                  </a:tcPr>
                </a:tc>
                <a:tc rowSpan="2" hMerge="1">
                  <a:txBody>
                    <a:bodyPr/>
                    <a:lstStyle/>
                    <a:p>
                      <a:endParaRPr lang="fr-FR" dirty="0"/>
                    </a:p>
                  </a:txBody>
                  <a:tcPr/>
                </a:tc>
                <a:tc rowSpan="2" hMerge="1">
                  <a:txBody>
                    <a:bodyPr/>
                    <a:lstStyle/>
                    <a:p>
                      <a:endParaRPr lang="fr-FR"/>
                    </a:p>
                  </a:txBody>
                  <a:tcPr/>
                </a:tc>
                <a:tc rowSpan="2" hMerge="1">
                  <a:txBody>
                    <a:bodyPr/>
                    <a:lstStyle/>
                    <a:p>
                      <a:endParaRPr lang="fr-FR" dirty="0"/>
                    </a:p>
                  </a:txBody>
                  <a:tcPr/>
                </a:tc>
                <a:tc rowSpan="2" hMerge="1">
                  <a:txBody>
                    <a:bodyPr/>
                    <a:lstStyle/>
                    <a:p>
                      <a:endParaRPr lang="fr-FR" dirty="0"/>
                    </a:p>
                  </a:txBody>
                  <a:tcPr/>
                </a:tc>
                <a:tc rowSpan="2" hMerge="1">
                  <a:txBody>
                    <a:bodyPr/>
                    <a:lstStyle/>
                    <a:p>
                      <a:endParaRPr lang="fr-FR" dirty="0"/>
                    </a:p>
                  </a:txBody>
                  <a:tcPr/>
                </a:tc>
                <a:tc rowSpan="2" hMerge="1">
                  <a:txBody>
                    <a:bodyPr/>
                    <a:lstStyle/>
                    <a:p>
                      <a:endParaRPr lang="fr-FR" dirty="0"/>
                    </a:p>
                  </a:txBody>
                  <a:tcPr/>
                </a:tc>
                <a:tc rowSpan="2" hMerge="1">
                  <a:txBody>
                    <a:bodyPr/>
                    <a:lstStyle/>
                    <a:p>
                      <a:endParaRPr lang="fr-FR" dirty="0"/>
                    </a:p>
                  </a:txBody>
                  <a:tcPr/>
                </a:tc>
                <a:tc vMerge="1">
                  <a:txBody>
                    <a:bodyPr/>
                    <a:lstStyle/>
                    <a:p>
                      <a:endParaRPr lang="fr-FR" dirty="0"/>
                    </a:p>
                  </a:txBody>
                  <a:tcPr/>
                </a:tc>
                <a:tc vMerge="1">
                  <a:txBody>
                    <a:bodyPr/>
                    <a:lstStyle/>
                    <a:p>
                      <a:endParaRPr lang="fr-FR" dirty="0"/>
                    </a:p>
                  </a:txBody>
                  <a:tcPr/>
                </a:tc>
                <a:tc vMerge="1">
                  <a:txBody>
                    <a:bodyPr/>
                    <a:lstStyle/>
                    <a:p>
                      <a:endParaRPr lang="fr-FR" dirty="0"/>
                    </a:p>
                  </a:txBody>
                  <a:tcPr/>
                </a:tc>
                <a:extLst>
                  <a:ext uri="{0D108BD9-81ED-4DB2-BD59-A6C34878D82A}">
                    <a16:rowId xmlns:a16="http://schemas.microsoft.com/office/drawing/2014/main" val="2233280357"/>
                  </a:ext>
                </a:extLst>
              </a:tr>
              <a:tr h="442652">
                <a:tc gridSpan="8" vMerge="1">
                  <a:txBody>
                    <a:bodyPr/>
                    <a:lstStyle/>
                    <a:p>
                      <a:pPr marL="285750" indent="-285750">
                        <a:buFont typeface="Arial" panose="020B0604020202020204" pitchFamily="34" charset="0"/>
                        <a:buChar char="•"/>
                      </a:pPr>
                      <a:endParaRPr lang="fr-FR" dirty="0"/>
                    </a:p>
                  </a:txBody>
                  <a:tcPr>
                    <a:solidFill>
                      <a:schemeClr val="accent3">
                        <a:lumMod val="20000"/>
                        <a:lumOff val="80000"/>
                      </a:schemeClr>
                    </a:solidFill>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vMerge="1">
                  <a:txBody>
                    <a:bodyPr/>
                    <a:lstStyle/>
                    <a:p>
                      <a:endParaRPr lang="fr-FR" dirty="0"/>
                    </a:p>
                  </a:txBody>
                  <a:tcPr/>
                </a:tc>
                <a:tc>
                  <a:txBody>
                    <a:bodyPr/>
                    <a:lstStyle/>
                    <a:p>
                      <a:pPr algn="ctr"/>
                      <a:r>
                        <a:rPr lang="fr-FR" sz="600" b="1" dirty="0">
                          <a:solidFill>
                            <a:schemeClr val="bg1"/>
                          </a:solidFill>
                        </a:rPr>
                        <a:t>Parcours poursuite</a:t>
                      </a:r>
                      <a:r>
                        <a:rPr lang="fr-FR" sz="600" b="1" baseline="0" dirty="0">
                          <a:solidFill>
                            <a:schemeClr val="bg1"/>
                          </a:solidFill>
                        </a:rPr>
                        <a:t> d’études</a:t>
                      </a:r>
                      <a:endParaRPr lang="fr-FR" sz="600" b="1" dirty="0">
                        <a:solidFill>
                          <a:schemeClr val="bg1"/>
                        </a:solidFill>
                      </a:endParaRPr>
                    </a:p>
                  </a:txBody>
                  <a:tcPr marL="0" marR="0" marT="0" marB="0" anchor="ctr">
                    <a:solidFill>
                      <a:schemeClr val="accent1"/>
                    </a:solidFill>
                  </a:tcPr>
                </a:tc>
                <a:tc vMerge="1">
                  <a:txBody>
                    <a:bodyPr/>
                    <a:lstStyle/>
                    <a:p>
                      <a:endParaRPr lang="fr-FR" dirty="0"/>
                    </a:p>
                  </a:txBody>
                  <a:tcPr/>
                </a:tc>
                <a:extLst>
                  <a:ext uri="{0D108BD9-81ED-4DB2-BD59-A6C34878D82A}">
                    <a16:rowId xmlns:a16="http://schemas.microsoft.com/office/drawing/2014/main" val="4289225856"/>
                  </a:ext>
                </a:extLst>
              </a:tr>
            </a:tbl>
          </a:graphicData>
        </a:graphic>
      </p:graphicFrame>
      <p:sp>
        <p:nvSpPr>
          <p:cNvPr id="5" name="Pentagone 4"/>
          <p:cNvSpPr/>
          <p:nvPr/>
        </p:nvSpPr>
        <p:spPr>
          <a:xfrm>
            <a:off x="2909746" y="4155926"/>
            <a:ext cx="216024" cy="262800"/>
          </a:xfrm>
          <a:prstGeom prst="homePlate">
            <a:avLst/>
          </a:prstGeom>
          <a:solidFill>
            <a:schemeClr val="accent4">
              <a:lumMod val="40000"/>
              <a:lumOff val="60000"/>
            </a:schemeClr>
          </a:solidFill>
          <a:ln w="6350">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8" name="Rectangle 7"/>
          <p:cNvSpPr/>
          <p:nvPr/>
        </p:nvSpPr>
        <p:spPr>
          <a:xfrm>
            <a:off x="3125770" y="4155926"/>
            <a:ext cx="623142" cy="210543"/>
          </a:xfrm>
          <a:prstGeom prst="rect">
            <a:avLst/>
          </a:prstGeom>
          <a:solidFill>
            <a:schemeClr val="accent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500" b="1" dirty="0"/>
              <a:t>Épreuves candidats ponctuels</a:t>
            </a:r>
          </a:p>
        </p:txBody>
      </p:sp>
      <p:pic>
        <p:nvPicPr>
          <p:cNvPr id="3" name="Imag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03648" y="3842703"/>
            <a:ext cx="885695" cy="169207"/>
          </a:xfrm>
          <a:prstGeom prst="rect">
            <a:avLst/>
          </a:prstGeom>
        </p:spPr>
      </p:pic>
      <p:sp>
        <p:nvSpPr>
          <p:cNvPr id="6" name="Pentagone 5"/>
          <p:cNvSpPr/>
          <p:nvPr/>
        </p:nvSpPr>
        <p:spPr>
          <a:xfrm>
            <a:off x="1331640" y="3800941"/>
            <a:ext cx="1085942" cy="210969"/>
          </a:xfrm>
          <a:prstGeom prst="homePlat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7" name="Image 6"/>
          <p:cNvPicPr>
            <a:picLocks noChangeAspect="1"/>
          </p:cNvPicPr>
          <p:nvPr/>
        </p:nvPicPr>
        <p:blipFill rotWithShape="1">
          <a:blip r:embed="rId4"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3810104" y="1550656"/>
            <a:ext cx="1078881" cy="1430462"/>
          </a:xfrm>
          <a:prstGeom prst="rect">
            <a:avLst/>
          </a:prstGeom>
        </p:spPr>
      </p:pic>
      <p:sp>
        <p:nvSpPr>
          <p:cNvPr id="10" name="ZoneTexte 9"/>
          <p:cNvSpPr txBox="1"/>
          <p:nvPr/>
        </p:nvSpPr>
        <p:spPr>
          <a:xfrm>
            <a:off x="264638" y="1464542"/>
            <a:ext cx="3502094" cy="1569660"/>
          </a:xfrm>
          <a:prstGeom prst="rect">
            <a:avLst/>
          </a:prstGeom>
          <a:noFill/>
        </p:spPr>
        <p:txBody>
          <a:bodyPr wrap="square" rtlCol="0">
            <a:spAutoFit/>
          </a:bodyPr>
          <a:lstStyle/>
          <a:p>
            <a:r>
              <a:rPr lang="fr-FR" sz="2400" b="1" dirty="0">
                <a:solidFill>
                  <a:schemeClr val="accent3"/>
                </a:solidFill>
              </a:rPr>
              <a:t>Fiche de dialogue pour construire progressivement le projet de parcours de l’élève</a:t>
            </a:r>
          </a:p>
        </p:txBody>
      </p:sp>
      <p:grpSp>
        <p:nvGrpSpPr>
          <p:cNvPr id="11" name="Groupe 10"/>
          <p:cNvGrpSpPr/>
          <p:nvPr/>
        </p:nvGrpSpPr>
        <p:grpSpPr>
          <a:xfrm rot="16200000">
            <a:off x="4543556" y="2066536"/>
            <a:ext cx="1096127" cy="472467"/>
            <a:chOff x="3563888" y="2823830"/>
            <a:chExt cx="1096127" cy="472467"/>
          </a:xfrm>
        </p:grpSpPr>
        <p:cxnSp>
          <p:nvCxnSpPr>
            <p:cNvPr id="12" name="Connecteur droit avec flèche 11"/>
            <p:cNvCxnSpPr/>
            <p:nvPr/>
          </p:nvCxnSpPr>
          <p:spPr>
            <a:xfrm flipH="1">
              <a:off x="3563888" y="2823830"/>
              <a:ext cx="539441" cy="468000"/>
            </a:xfrm>
            <a:prstGeom prst="straightConnector1">
              <a:avLst/>
            </a:prstGeom>
            <a:ln w="38100">
              <a:solidFill>
                <a:srgbClr val="4E8542"/>
              </a:solidFill>
              <a:tailEnd type="triangle"/>
            </a:ln>
          </p:spPr>
          <p:style>
            <a:lnRef idx="1">
              <a:schemeClr val="accent5"/>
            </a:lnRef>
            <a:fillRef idx="0">
              <a:schemeClr val="accent5"/>
            </a:fillRef>
            <a:effectRef idx="0">
              <a:schemeClr val="accent5"/>
            </a:effectRef>
            <a:fontRef idx="minor">
              <a:schemeClr val="tx1"/>
            </a:fontRef>
          </p:style>
        </p:cxnSp>
        <p:cxnSp>
          <p:nvCxnSpPr>
            <p:cNvPr id="13" name="Connecteur droit avec flèche 12"/>
            <p:cNvCxnSpPr/>
            <p:nvPr/>
          </p:nvCxnSpPr>
          <p:spPr>
            <a:xfrm>
              <a:off x="4120575" y="2828297"/>
              <a:ext cx="539440" cy="46800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ZoneTexte 16"/>
          <p:cNvSpPr txBox="1"/>
          <p:nvPr/>
        </p:nvSpPr>
        <p:spPr>
          <a:xfrm>
            <a:off x="5335357" y="1521715"/>
            <a:ext cx="1350000" cy="646331"/>
          </a:xfrm>
          <a:prstGeom prst="rect">
            <a:avLst/>
          </a:prstGeom>
          <a:noFill/>
        </p:spPr>
        <p:txBody>
          <a:bodyPr wrap="square" rtlCol="0">
            <a:spAutoFit/>
          </a:bodyPr>
          <a:lstStyle/>
          <a:p>
            <a:r>
              <a:rPr lang="fr-FR" b="1" dirty="0">
                <a:solidFill>
                  <a:schemeClr val="accent1"/>
                </a:solidFill>
              </a:rPr>
              <a:t>Poursuite d’étude</a:t>
            </a:r>
          </a:p>
        </p:txBody>
      </p:sp>
      <p:sp>
        <p:nvSpPr>
          <p:cNvPr id="18" name="ZoneTexte 17"/>
          <p:cNvSpPr txBox="1"/>
          <p:nvPr/>
        </p:nvSpPr>
        <p:spPr>
          <a:xfrm>
            <a:off x="5345138" y="2550205"/>
            <a:ext cx="1603125" cy="646331"/>
          </a:xfrm>
          <a:prstGeom prst="rect">
            <a:avLst/>
          </a:prstGeom>
          <a:noFill/>
          <a:ln w="38100">
            <a:noFill/>
          </a:ln>
        </p:spPr>
        <p:txBody>
          <a:bodyPr wrap="square" rtlCol="0">
            <a:spAutoFit/>
          </a:bodyPr>
          <a:lstStyle/>
          <a:p>
            <a:r>
              <a:rPr lang="fr-FR" b="1" dirty="0">
                <a:solidFill>
                  <a:srgbClr val="4E8542"/>
                </a:solidFill>
              </a:rPr>
              <a:t>Insertion professionnelle</a:t>
            </a:r>
          </a:p>
        </p:txBody>
      </p:sp>
      <p:grpSp>
        <p:nvGrpSpPr>
          <p:cNvPr id="19" name="Groupe 18"/>
          <p:cNvGrpSpPr/>
          <p:nvPr/>
        </p:nvGrpSpPr>
        <p:grpSpPr>
          <a:xfrm>
            <a:off x="6997070" y="2381844"/>
            <a:ext cx="814692" cy="814692"/>
            <a:chOff x="8197102" y="163783"/>
            <a:chExt cx="814692" cy="814692"/>
          </a:xfrm>
        </p:grpSpPr>
        <p:pic>
          <p:nvPicPr>
            <p:cNvPr id="20" name="Image 1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21" name="Ellipse 20"/>
            <p:cNvSpPr/>
            <p:nvPr/>
          </p:nvSpPr>
          <p:spPr>
            <a:xfrm>
              <a:off x="8424448" y="369708"/>
              <a:ext cx="360000" cy="360000"/>
            </a:xfrm>
            <a:prstGeom prst="ellipse">
              <a:avLst/>
            </a:prstGeom>
            <a:solidFill>
              <a:srgbClr val="4E8542"/>
            </a:solidFill>
            <a:ln>
              <a:solidFill>
                <a:srgbClr val="4E8542"/>
              </a:solidFill>
            </a:ln>
          </p:spPr>
          <p:style>
            <a:lnRef idx="0">
              <a:scrgbClr r="0" g="0" b="0"/>
            </a:lnRef>
            <a:fillRef idx="0">
              <a:scrgbClr r="0" g="0" b="0"/>
            </a:fillRef>
            <a:effectRef idx="0">
              <a:scrgbClr r="0" g="0" b="0"/>
            </a:effectRef>
            <a:fontRef idx="minor">
              <a:schemeClr val="lt1"/>
            </a:fontRef>
          </p:style>
          <p:txBody>
            <a:bodyPr lIns="0" tIns="0" rIns="0" bIns="0" rtlCol="0" anchor="ctr"/>
            <a:lstStyle/>
            <a:p>
              <a:pPr algn="ctr"/>
              <a:r>
                <a:rPr lang="fr-FR" sz="1300" b="1" dirty="0">
                  <a:latin typeface="Arial Black" panose="020B0A04020102020204" pitchFamily="34" charset="0"/>
                </a:rPr>
                <a:t>IP</a:t>
              </a:r>
            </a:p>
          </p:txBody>
        </p:sp>
      </p:grpSp>
      <p:grpSp>
        <p:nvGrpSpPr>
          <p:cNvPr id="22" name="Groupe 21"/>
          <p:cNvGrpSpPr/>
          <p:nvPr/>
        </p:nvGrpSpPr>
        <p:grpSpPr>
          <a:xfrm>
            <a:off x="6948263" y="1437534"/>
            <a:ext cx="814692" cy="814692"/>
            <a:chOff x="8197102" y="163783"/>
            <a:chExt cx="814692" cy="814692"/>
          </a:xfrm>
        </p:grpSpPr>
        <p:pic>
          <p:nvPicPr>
            <p:cNvPr id="23" name="Image 2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24" name="Ellipse 23"/>
            <p:cNvSpPr/>
            <p:nvPr/>
          </p:nvSpPr>
          <p:spPr>
            <a:xfrm>
              <a:off x="8424448" y="369708"/>
              <a:ext cx="360000" cy="36000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300" b="1" dirty="0">
                  <a:latin typeface="Arial Black" panose="020B0A04020102020204" pitchFamily="34" charset="0"/>
                </a:rPr>
                <a:t>PE</a:t>
              </a:r>
            </a:p>
          </p:txBody>
        </p:sp>
      </p:grpSp>
      <p:pic>
        <p:nvPicPr>
          <p:cNvPr id="14" name="Image 13"/>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100392" y="-17947"/>
            <a:ext cx="986455" cy="986455"/>
          </a:xfrm>
          <a:prstGeom prst="rect">
            <a:avLst/>
          </a:prstGeom>
        </p:spPr>
      </p:pic>
    </p:spTree>
    <p:extLst>
      <p:ext uri="{BB962C8B-B14F-4D97-AF65-F5344CB8AC3E}">
        <p14:creationId xmlns:p14="http://schemas.microsoft.com/office/powerpoint/2010/main" val="24508121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0379"/>
            <a:ext cx="755576" cy="77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p:cNvPicPr>
            <a:picLocks noChangeAspect="1"/>
          </p:cNvPicPr>
          <p:nvPr/>
        </p:nvPicPr>
        <p:blipFill>
          <a:blip r:embed="rId3"/>
          <a:stretch>
            <a:fillRect/>
          </a:stretch>
        </p:blipFill>
        <p:spPr>
          <a:xfrm>
            <a:off x="539552" y="109481"/>
            <a:ext cx="3501855" cy="4948014"/>
          </a:xfrm>
          <a:prstGeom prst="rect">
            <a:avLst/>
          </a:prstGeom>
        </p:spPr>
      </p:pic>
      <p:pic>
        <p:nvPicPr>
          <p:cNvPr id="5" name="Image 4"/>
          <p:cNvPicPr>
            <a:picLocks noChangeAspect="1"/>
          </p:cNvPicPr>
          <p:nvPr/>
        </p:nvPicPr>
        <p:blipFill>
          <a:blip r:embed="rId4"/>
          <a:stretch>
            <a:fillRect/>
          </a:stretch>
        </p:blipFill>
        <p:spPr>
          <a:xfrm>
            <a:off x="4331597" y="156728"/>
            <a:ext cx="3478604" cy="4948014"/>
          </a:xfrm>
          <a:prstGeom prst="rect">
            <a:avLst/>
          </a:prstGeom>
        </p:spPr>
      </p:pic>
      <p:pic>
        <p:nvPicPr>
          <p:cNvPr id="6" name="Image 5"/>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100392" y="-17947"/>
            <a:ext cx="986455" cy="986455"/>
          </a:xfrm>
          <a:prstGeom prst="rect">
            <a:avLst/>
          </a:prstGeom>
        </p:spPr>
      </p:pic>
    </p:spTree>
    <p:extLst>
      <p:ext uri="{BB962C8B-B14F-4D97-AF65-F5344CB8AC3E}">
        <p14:creationId xmlns:p14="http://schemas.microsoft.com/office/powerpoint/2010/main" val="82239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33449" y="622252"/>
            <a:ext cx="8676688" cy="356213"/>
          </a:xfrm>
        </p:spPr>
        <p:txBody>
          <a:bodyPr/>
          <a:lstStyle/>
          <a:p>
            <a:r>
              <a:rPr lang="fr-FR" dirty="0"/>
              <a:t>Le calendrier </a:t>
            </a:r>
          </a:p>
        </p:txBody>
      </p:sp>
      <p:graphicFrame>
        <p:nvGraphicFramePr>
          <p:cNvPr id="4" name="Espace réservé du contenu 3"/>
          <p:cNvGraphicFramePr>
            <a:graphicFrameLocks noGrp="1"/>
          </p:cNvGraphicFramePr>
          <p:nvPr>
            <p:ph idx="4294967295"/>
            <p:extLst>
              <p:ext uri="{D42A27DB-BD31-4B8C-83A1-F6EECF244321}">
                <p14:modId xmlns:p14="http://schemas.microsoft.com/office/powerpoint/2010/main" val="3161835863"/>
              </p:ext>
            </p:extLst>
          </p:nvPr>
        </p:nvGraphicFramePr>
        <p:xfrm>
          <a:off x="251520" y="1144587"/>
          <a:ext cx="8678862" cy="39989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Imag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52320" y="51470"/>
            <a:ext cx="1269841" cy="1269841"/>
          </a:xfrm>
          <a:prstGeom prst="rect">
            <a:avLst/>
          </a:prstGeom>
        </p:spPr>
      </p:pic>
    </p:spTree>
    <p:extLst>
      <p:ext uri="{BB962C8B-B14F-4D97-AF65-F5344CB8AC3E}">
        <p14:creationId xmlns:p14="http://schemas.microsoft.com/office/powerpoint/2010/main" val="1728047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483518"/>
            <a:ext cx="8676688" cy="360040"/>
          </a:xfrm>
        </p:spPr>
        <p:txBody>
          <a:bodyPr/>
          <a:lstStyle/>
          <a:p>
            <a:r>
              <a:rPr lang="fr-FR" dirty="0"/>
              <a:t>Des questions ?</a:t>
            </a:r>
          </a:p>
        </p:txBody>
      </p:sp>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27784" y="915566"/>
            <a:ext cx="4723828" cy="3782150"/>
          </a:xfrm>
        </p:spPr>
      </p:pic>
    </p:spTree>
    <p:extLst>
      <p:ext uri="{BB962C8B-B14F-4D97-AF65-F5344CB8AC3E}">
        <p14:creationId xmlns:p14="http://schemas.microsoft.com/office/powerpoint/2010/main" val="354934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EFAF496-592C-0C46-9CAB-F29411128552}"/>
              </a:ext>
            </a:extLst>
          </p:cNvPr>
          <p:cNvSpPr/>
          <p:nvPr/>
        </p:nvSpPr>
        <p:spPr>
          <a:xfrm>
            <a:off x="2339752" y="1995686"/>
            <a:ext cx="4176464" cy="707886"/>
          </a:xfrm>
          <a:prstGeom prst="rect">
            <a:avLst/>
          </a:prstGeom>
        </p:spPr>
        <p:txBody>
          <a:bodyPr wrap="square">
            <a:spAutoFit/>
          </a:bodyPr>
          <a:lstStyle/>
          <a:p>
            <a:r>
              <a:rPr lang="fr-FR" sz="2000" b="1" dirty="0">
                <a:solidFill>
                  <a:srgbClr val="0070C0"/>
                </a:solidFill>
              </a:rPr>
              <a:t>Réorganisation </a:t>
            </a:r>
            <a:r>
              <a:rPr lang="fr-FR" sz="2000" dirty="0"/>
              <a:t>de </a:t>
            </a:r>
            <a:r>
              <a:rPr lang="fr-FR" sz="2000" b="1" dirty="0"/>
              <a:t>l’année de terminale</a:t>
            </a:r>
            <a:r>
              <a:rPr lang="fr-FR" sz="2000" dirty="0"/>
              <a:t> pour mieux préparer le parcours </a:t>
            </a:r>
            <a:r>
              <a:rPr lang="fr-FR" sz="2000" b="1" dirty="0"/>
              <a:t>post-bac</a:t>
            </a:r>
            <a:r>
              <a:rPr lang="fr-FR" sz="2000" dirty="0"/>
              <a:t> </a:t>
            </a:r>
            <a:endParaRPr lang="fr-FR" sz="2000" b="1" dirty="0"/>
          </a:p>
        </p:txBody>
      </p:sp>
      <p:pic>
        <p:nvPicPr>
          <p:cNvPr id="14" name="Image 13">
            <a:extLst>
              <a:ext uri="{FF2B5EF4-FFF2-40B4-BE49-F238E27FC236}">
                <a16:creationId xmlns:a16="http://schemas.microsoft.com/office/drawing/2014/main" id="{20DC0010-09AF-E34F-A936-650961257DD5}"/>
              </a:ext>
            </a:extLst>
          </p:cNvPr>
          <p:cNvPicPr>
            <a:picLocks noChangeAspect="1"/>
          </p:cNvPicPr>
          <p:nvPr/>
        </p:nvPicPr>
        <p:blipFill>
          <a:blip r:embed="rId3">
            <a:duotone>
              <a:schemeClr val="accent5">
                <a:shade val="45000"/>
                <a:satMod val="135000"/>
              </a:schemeClr>
              <a:prstClr val="white"/>
            </a:duotone>
          </a:blip>
          <a:stretch>
            <a:fillRect/>
          </a:stretch>
        </p:blipFill>
        <p:spPr>
          <a:xfrm>
            <a:off x="1740098" y="1878347"/>
            <a:ext cx="466337" cy="592091"/>
          </a:xfrm>
          <a:prstGeom prst="rect">
            <a:avLst/>
          </a:prstGeom>
        </p:spPr>
      </p:pic>
      <p:grpSp>
        <p:nvGrpSpPr>
          <p:cNvPr id="16" name="Groupe 15">
            <a:extLst>
              <a:ext uri="{FF2B5EF4-FFF2-40B4-BE49-F238E27FC236}">
                <a16:creationId xmlns:a16="http://schemas.microsoft.com/office/drawing/2014/main" id="{41A9F17C-3DC0-B802-B175-9F7BBBA95939}"/>
              </a:ext>
            </a:extLst>
          </p:cNvPr>
          <p:cNvGrpSpPr/>
          <p:nvPr/>
        </p:nvGrpSpPr>
        <p:grpSpPr>
          <a:xfrm>
            <a:off x="405208" y="971086"/>
            <a:ext cx="2779046" cy="684860"/>
            <a:chOff x="539552" y="1312859"/>
            <a:chExt cx="2037141" cy="265169"/>
          </a:xfrm>
          <a:solidFill>
            <a:schemeClr val="accent1"/>
          </a:solidFill>
        </p:grpSpPr>
        <p:sp>
          <p:nvSpPr>
            <p:cNvPr id="17" name="Rectangle à coins arrondis 17">
              <a:extLst>
                <a:ext uri="{FF2B5EF4-FFF2-40B4-BE49-F238E27FC236}">
                  <a16:creationId xmlns:a16="http://schemas.microsoft.com/office/drawing/2014/main" id="{10A120E2-F174-CED4-E107-6D0BFDA53152}"/>
                </a:ext>
              </a:extLst>
            </p:cNvPr>
            <p:cNvSpPr/>
            <p:nvPr/>
          </p:nvSpPr>
          <p:spPr>
            <a:xfrm rot="21449918">
              <a:off x="539552" y="1352967"/>
              <a:ext cx="1999507" cy="225061"/>
            </a:xfrm>
            <a:prstGeom prst="roundRect">
              <a:avLst/>
            </a:prstGeom>
            <a:solidFill>
              <a:schemeClr val="accent3">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500" b="1" dirty="0"/>
            </a:p>
          </p:txBody>
        </p:sp>
        <p:sp>
          <p:nvSpPr>
            <p:cNvPr id="18" name="Rectangle à coins arrondis 19">
              <a:extLst>
                <a:ext uri="{FF2B5EF4-FFF2-40B4-BE49-F238E27FC236}">
                  <a16:creationId xmlns:a16="http://schemas.microsoft.com/office/drawing/2014/main" id="{F688D54E-745D-E483-0F62-E92045472F50}"/>
                </a:ext>
              </a:extLst>
            </p:cNvPr>
            <p:cNvSpPr/>
            <p:nvPr/>
          </p:nvSpPr>
          <p:spPr>
            <a:xfrm rot="21449918">
              <a:off x="577186" y="1312859"/>
              <a:ext cx="1999507" cy="225061"/>
            </a:xfrm>
            <a:prstGeom prst="roundRect">
              <a:avLst/>
            </a:prstGeom>
            <a:solidFill>
              <a:schemeClr val="accent3"/>
            </a:solidFill>
            <a:ln w="63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500" b="1" dirty="0">
                  <a:solidFill>
                    <a:srgbClr val="F0FBF0"/>
                  </a:solidFill>
                </a:rPr>
                <a:t>NOUVEAUTÉ 2024-2025</a:t>
              </a:r>
            </a:p>
          </p:txBody>
        </p:sp>
      </p:grpSp>
      <p:pic>
        <p:nvPicPr>
          <p:cNvPr id="10" name="Image 9"/>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236296" y="3286877"/>
            <a:ext cx="1643835" cy="1643835"/>
          </a:xfrm>
          <a:prstGeom prst="rect">
            <a:avLst/>
          </a:prstGeom>
        </p:spPr>
      </p:pic>
      <p:pic>
        <p:nvPicPr>
          <p:cNvPr id="19" name="Image 18">
            <a:extLst>
              <a:ext uri="{FF2B5EF4-FFF2-40B4-BE49-F238E27FC236}">
                <a16:creationId xmlns:a16="http://schemas.microsoft.com/office/drawing/2014/main" id="{20DC0010-09AF-E34F-A936-650961257DD5}"/>
              </a:ext>
            </a:extLst>
          </p:cNvPr>
          <p:cNvPicPr>
            <a:picLocks noChangeAspect="1"/>
          </p:cNvPicPr>
          <p:nvPr/>
        </p:nvPicPr>
        <p:blipFill>
          <a:blip r:embed="rId3">
            <a:duotone>
              <a:schemeClr val="accent5">
                <a:shade val="45000"/>
                <a:satMod val="135000"/>
              </a:schemeClr>
              <a:prstClr val="white"/>
            </a:duotone>
          </a:blip>
          <a:stretch>
            <a:fillRect/>
          </a:stretch>
        </p:blipFill>
        <p:spPr>
          <a:xfrm>
            <a:off x="1765794" y="3261463"/>
            <a:ext cx="466337" cy="592091"/>
          </a:xfrm>
          <a:prstGeom prst="rect">
            <a:avLst/>
          </a:prstGeom>
        </p:spPr>
      </p:pic>
      <p:sp>
        <p:nvSpPr>
          <p:cNvPr id="2" name="Rectangle 1"/>
          <p:cNvSpPr/>
          <p:nvPr/>
        </p:nvSpPr>
        <p:spPr>
          <a:xfrm>
            <a:off x="2380212" y="3286877"/>
            <a:ext cx="4572000" cy="707886"/>
          </a:xfrm>
          <a:prstGeom prst="rect">
            <a:avLst/>
          </a:prstGeom>
        </p:spPr>
        <p:txBody>
          <a:bodyPr>
            <a:spAutoFit/>
          </a:bodyPr>
          <a:lstStyle/>
          <a:p>
            <a:r>
              <a:rPr lang="fr-FR" sz="2000" b="1" dirty="0">
                <a:solidFill>
                  <a:srgbClr val="0070C0"/>
                </a:solidFill>
              </a:rPr>
              <a:t>Accompagner les élèves </a:t>
            </a:r>
            <a:r>
              <a:rPr lang="fr-FR" sz="2000" dirty="0"/>
              <a:t>vers des </a:t>
            </a:r>
            <a:r>
              <a:rPr lang="fr-FR" sz="2000" b="1" dirty="0"/>
              <a:t>parcours de réussite</a:t>
            </a:r>
          </a:p>
        </p:txBody>
      </p:sp>
    </p:spTree>
    <p:extLst>
      <p:ext uri="{BB962C8B-B14F-4D97-AF65-F5344CB8AC3E}">
        <p14:creationId xmlns:p14="http://schemas.microsoft.com/office/powerpoint/2010/main" val="2855789840"/>
      </p:ext>
    </p:extLst>
  </p:cSld>
  <p:clrMapOvr>
    <a:masterClrMapping/>
  </p:clrMapOvr>
  <mc:AlternateContent xmlns:mc="http://schemas.openxmlformats.org/markup-compatibility/2006" xmlns:p14="http://schemas.microsoft.com/office/powerpoint/2010/main">
    <mc:Choice Requires="p14">
      <p:transition spd="slow" p14:dur="1250"/>
    </mc:Choice>
    <mc:Fallback xmlns="" xmlns:p15="http://schemas.microsoft.com/office/powerpoint/2012/main">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e 15">
            <a:extLst>
              <a:ext uri="{FF2B5EF4-FFF2-40B4-BE49-F238E27FC236}">
                <a16:creationId xmlns:a16="http://schemas.microsoft.com/office/drawing/2014/main" id="{41A9F17C-3DC0-B802-B175-9F7BBBA95939}"/>
              </a:ext>
            </a:extLst>
          </p:cNvPr>
          <p:cNvGrpSpPr/>
          <p:nvPr/>
        </p:nvGrpSpPr>
        <p:grpSpPr>
          <a:xfrm>
            <a:off x="405208" y="971086"/>
            <a:ext cx="2779046" cy="684860"/>
            <a:chOff x="539552" y="1312859"/>
            <a:chExt cx="2037141" cy="265169"/>
          </a:xfrm>
          <a:solidFill>
            <a:schemeClr val="accent1"/>
          </a:solidFill>
        </p:grpSpPr>
        <p:sp>
          <p:nvSpPr>
            <p:cNvPr id="17" name="Rectangle à coins arrondis 17">
              <a:extLst>
                <a:ext uri="{FF2B5EF4-FFF2-40B4-BE49-F238E27FC236}">
                  <a16:creationId xmlns:a16="http://schemas.microsoft.com/office/drawing/2014/main" id="{10A120E2-F174-CED4-E107-6D0BFDA53152}"/>
                </a:ext>
              </a:extLst>
            </p:cNvPr>
            <p:cNvSpPr/>
            <p:nvPr/>
          </p:nvSpPr>
          <p:spPr>
            <a:xfrm rot="21449918">
              <a:off x="539552" y="1352967"/>
              <a:ext cx="1999507" cy="225061"/>
            </a:xfrm>
            <a:prstGeom prst="roundRect">
              <a:avLst/>
            </a:prstGeom>
            <a:solidFill>
              <a:schemeClr val="accent3">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500" b="1" dirty="0"/>
            </a:p>
          </p:txBody>
        </p:sp>
        <p:sp>
          <p:nvSpPr>
            <p:cNvPr id="18" name="Rectangle à coins arrondis 19">
              <a:extLst>
                <a:ext uri="{FF2B5EF4-FFF2-40B4-BE49-F238E27FC236}">
                  <a16:creationId xmlns:a16="http://schemas.microsoft.com/office/drawing/2014/main" id="{F688D54E-745D-E483-0F62-E92045472F50}"/>
                </a:ext>
              </a:extLst>
            </p:cNvPr>
            <p:cNvSpPr/>
            <p:nvPr/>
          </p:nvSpPr>
          <p:spPr>
            <a:xfrm rot="21449918">
              <a:off x="577186" y="1312859"/>
              <a:ext cx="1999507" cy="225061"/>
            </a:xfrm>
            <a:prstGeom prst="roundRect">
              <a:avLst/>
            </a:prstGeom>
            <a:solidFill>
              <a:schemeClr val="accent3"/>
            </a:solidFill>
            <a:ln w="63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500" b="1" dirty="0">
                  <a:solidFill>
                    <a:srgbClr val="F0FBF0"/>
                  </a:solidFill>
                </a:rPr>
                <a:t>CONSTATS</a:t>
              </a:r>
            </a:p>
          </p:txBody>
        </p:sp>
      </p:grpSp>
      <p:pic>
        <p:nvPicPr>
          <p:cNvPr id="3" name="Image 2"/>
          <p:cNvPicPr>
            <a:picLocks noChangeAspect="1"/>
          </p:cNvPicPr>
          <p:nvPr/>
        </p:nvPicPr>
        <p:blipFill>
          <a:blip r:embed="rId3"/>
          <a:stretch>
            <a:fillRect/>
          </a:stretch>
        </p:blipFill>
        <p:spPr>
          <a:xfrm>
            <a:off x="2051720" y="1715193"/>
            <a:ext cx="5852725" cy="3155535"/>
          </a:xfrm>
          <a:prstGeom prst="rect">
            <a:avLst/>
          </a:prstGeom>
        </p:spPr>
      </p:pic>
    </p:spTree>
    <p:extLst>
      <p:ext uri="{BB962C8B-B14F-4D97-AF65-F5344CB8AC3E}">
        <p14:creationId xmlns:p14="http://schemas.microsoft.com/office/powerpoint/2010/main" val="389880123"/>
      </p:ext>
    </p:extLst>
  </p:cSld>
  <p:clrMapOvr>
    <a:masterClrMapping/>
  </p:clrMapOvr>
  <mc:AlternateContent xmlns:mc="http://schemas.openxmlformats.org/markup-compatibility/2006" xmlns:p14="http://schemas.microsoft.com/office/powerpoint/2010/main">
    <mc:Choice Requires="p14">
      <p:transition spd="slow" p14:dur="1250"/>
    </mc:Choice>
    <mc:Fallback xmlns="" xmlns:p15="http://schemas.microsoft.com/office/powerpoint/2012/main">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1707654"/>
            <a:ext cx="5112568" cy="1296144"/>
          </a:xfrm>
        </p:spPr>
        <p:txBody>
          <a:bodyPr/>
          <a:lstStyle/>
          <a:p>
            <a:r>
              <a:rPr lang="fr-FR" sz="4800" dirty="0"/>
              <a:t>L’organisation de la classe de terminale</a:t>
            </a:r>
          </a:p>
        </p:txBody>
      </p:sp>
      <p:pic>
        <p:nvPicPr>
          <p:cNvPr id="3" name="Image 2"/>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83568" y="1347614"/>
            <a:ext cx="1930136" cy="1795995"/>
          </a:xfrm>
          <a:prstGeom prst="rect">
            <a:avLst/>
          </a:prstGeom>
        </p:spPr>
      </p:pic>
    </p:spTree>
    <p:extLst>
      <p:ext uri="{BB962C8B-B14F-4D97-AF65-F5344CB8AC3E}">
        <p14:creationId xmlns:p14="http://schemas.microsoft.com/office/powerpoint/2010/main" val="907706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530258"/>
            <a:ext cx="8640960" cy="356213"/>
          </a:xfrm>
        </p:spPr>
        <p:txBody>
          <a:bodyPr/>
          <a:lstStyle/>
          <a:p>
            <a:r>
              <a:rPr lang="fr-FR" dirty="0"/>
              <a:t>Schéma organisationnel de la classe de terminale</a:t>
            </a:r>
          </a:p>
        </p:txBody>
      </p:sp>
      <p:graphicFrame>
        <p:nvGraphicFramePr>
          <p:cNvPr id="4" name="Tableau 3"/>
          <p:cNvGraphicFramePr>
            <a:graphicFrameLocks noGrp="1"/>
          </p:cNvGraphicFramePr>
          <p:nvPr>
            <p:extLst>
              <p:ext uri="{D42A27DB-BD31-4B8C-83A1-F6EECF244321}">
                <p14:modId xmlns:p14="http://schemas.microsoft.com/office/powerpoint/2010/main" val="3276790139"/>
              </p:ext>
            </p:extLst>
          </p:nvPr>
        </p:nvGraphicFramePr>
        <p:xfrm>
          <a:off x="208319" y="1715822"/>
          <a:ext cx="8684161" cy="2584120"/>
        </p:xfrm>
        <a:graphic>
          <a:graphicData uri="http://schemas.openxmlformats.org/drawingml/2006/table">
            <a:tbl>
              <a:tblPr firstRow="1" bandRow="1">
                <a:tableStyleId>{5C22544A-7EE6-4342-B048-85BDC9FD1C3A}</a:tableStyleId>
              </a:tblPr>
              <a:tblGrid>
                <a:gridCol w="665161">
                  <a:extLst>
                    <a:ext uri="{9D8B030D-6E8A-4147-A177-3AD203B41FA5}">
                      <a16:colId xmlns:a16="http://schemas.microsoft.com/office/drawing/2014/main" val="1076890206"/>
                    </a:ext>
                  </a:extLst>
                </a:gridCol>
                <a:gridCol w="665161">
                  <a:extLst>
                    <a:ext uri="{9D8B030D-6E8A-4147-A177-3AD203B41FA5}">
                      <a16:colId xmlns:a16="http://schemas.microsoft.com/office/drawing/2014/main" val="1340495781"/>
                    </a:ext>
                  </a:extLst>
                </a:gridCol>
                <a:gridCol w="665161">
                  <a:extLst>
                    <a:ext uri="{9D8B030D-6E8A-4147-A177-3AD203B41FA5}">
                      <a16:colId xmlns:a16="http://schemas.microsoft.com/office/drawing/2014/main" val="2092082686"/>
                    </a:ext>
                  </a:extLst>
                </a:gridCol>
                <a:gridCol w="665161">
                  <a:extLst>
                    <a:ext uri="{9D8B030D-6E8A-4147-A177-3AD203B41FA5}">
                      <a16:colId xmlns:a16="http://schemas.microsoft.com/office/drawing/2014/main" val="244220019"/>
                    </a:ext>
                  </a:extLst>
                </a:gridCol>
                <a:gridCol w="665161">
                  <a:extLst>
                    <a:ext uri="{9D8B030D-6E8A-4147-A177-3AD203B41FA5}">
                      <a16:colId xmlns:a16="http://schemas.microsoft.com/office/drawing/2014/main" val="2604667372"/>
                    </a:ext>
                  </a:extLst>
                </a:gridCol>
                <a:gridCol w="665161">
                  <a:extLst>
                    <a:ext uri="{9D8B030D-6E8A-4147-A177-3AD203B41FA5}">
                      <a16:colId xmlns:a16="http://schemas.microsoft.com/office/drawing/2014/main" val="2366390520"/>
                    </a:ext>
                  </a:extLst>
                </a:gridCol>
                <a:gridCol w="665161">
                  <a:extLst>
                    <a:ext uri="{9D8B030D-6E8A-4147-A177-3AD203B41FA5}">
                      <a16:colId xmlns:a16="http://schemas.microsoft.com/office/drawing/2014/main" val="4148492431"/>
                    </a:ext>
                  </a:extLst>
                </a:gridCol>
                <a:gridCol w="665161">
                  <a:extLst>
                    <a:ext uri="{9D8B030D-6E8A-4147-A177-3AD203B41FA5}">
                      <a16:colId xmlns:a16="http://schemas.microsoft.com/office/drawing/2014/main" val="2589168717"/>
                    </a:ext>
                  </a:extLst>
                </a:gridCol>
                <a:gridCol w="1034810">
                  <a:extLst>
                    <a:ext uri="{9D8B030D-6E8A-4147-A177-3AD203B41FA5}">
                      <a16:colId xmlns:a16="http://schemas.microsoft.com/office/drawing/2014/main" val="3498838504"/>
                    </a:ext>
                  </a:extLst>
                </a:gridCol>
                <a:gridCol w="1330322">
                  <a:extLst>
                    <a:ext uri="{9D8B030D-6E8A-4147-A177-3AD203B41FA5}">
                      <a16:colId xmlns:a16="http://schemas.microsoft.com/office/drawing/2014/main" val="1401095904"/>
                    </a:ext>
                  </a:extLst>
                </a:gridCol>
                <a:gridCol w="997741">
                  <a:extLst>
                    <a:ext uri="{9D8B030D-6E8A-4147-A177-3AD203B41FA5}">
                      <a16:colId xmlns:a16="http://schemas.microsoft.com/office/drawing/2014/main" val="1966425545"/>
                    </a:ext>
                  </a:extLst>
                </a:gridCol>
              </a:tblGrid>
              <a:tr h="360040">
                <a:tc>
                  <a:txBody>
                    <a:bodyPr/>
                    <a:lstStyle/>
                    <a:p>
                      <a:r>
                        <a:rPr lang="fr-FR" sz="1400" dirty="0">
                          <a:solidFill>
                            <a:schemeClr val="tx1">
                              <a:lumMod val="65000"/>
                              <a:lumOff val="35000"/>
                            </a:schemeClr>
                          </a:solidFill>
                        </a:rPr>
                        <a:t>Sept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fr-FR" sz="1400" dirty="0">
                          <a:solidFill>
                            <a:schemeClr val="tx1">
                              <a:lumMod val="65000"/>
                              <a:lumOff val="35000"/>
                            </a:schemeClr>
                          </a:solidFill>
                        </a:rPr>
                        <a:t>Oct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fr-FR" sz="1400" dirty="0">
                          <a:solidFill>
                            <a:schemeClr val="tx1">
                              <a:lumMod val="65000"/>
                              <a:lumOff val="35000"/>
                            </a:schemeClr>
                          </a:solidFill>
                        </a:rPr>
                        <a:t>Nov</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fr-FR" sz="1400" dirty="0" err="1">
                          <a:solidFill>
                            <a:schemeClr val="tx1">
                              <a:lumMod val="65000"/>
                              <a:lumOff val="35000"/>
                            </a:schemeClr>
                          </a:solidFill>
                        </a:rPr>
                        <a:t>Dec</a:t>
                      </a:r>
                      <a:endParaRPr lang="fr-FR" sz="1400" dirty="0">
                        <a:solidFill>
                          <a:schemeClr val="tx1">
                            <a:lumMod val="65000"/>
                            <a:lumOff val="3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fr-FR" sz="1400" dirty="0">
                          <a:solidFill>
                            <a:schemeClr val="tx1">
                              <a:lumMod val="65000"/>
                              <a:lumOff val="35000"/>
                            </a:schemeClr>
                          </a:solidFill>
                        </a:rPr>
                        <a:t>Janv</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fr-FR" sz="1400" dirty="0">
                          <a:solidFill>
                            <a:schemeClr val="tx1">
                              <a:lumMod val="65000"/>
                              <a:lumOff val="35000"/>
                            </a:schemeClr>
                          </a:solidFill>
                        </a:rPr>
                        <a:t>Fev</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fr-FR" sz="1400" dirty="0">
                          <a:solidFill>
                            <a:schemeClr val="tx1">
                              <a:lumMod val="65000"/>
                              <a:lumOff val="35000"/>
                            </a:schemeClr>
                          </a:solidFill>
                        </a:rPr>
                        <a:t>Mars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fr-FR" sz="1400" dirty="0">
                          <a:solidFill>
                            <a:schemeClr val="tx1">
                              <a:lumMod val="65000"/>
                              <a:lumOff val="35000"/>
                            </a:schemeClr>
                          </a:solidFill>
                        </a:rPr>
                        <a:t>Avril</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fr-FR" sz="1400" dirty="0">
                          <a:solidFill>
                            <a:schemeClr val="tx1">
                              <a:lumMod val="65000"/>
                              <a:lumOff val="35000"/>
                            </a:schemeClr>
                          </a:solidFill>
                        </a:rPr>
                        <a:t>Mai</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fr-FR" sz="1400" dirty="0">
                          <a:solidFill>
                            <a:schemeClr val="tx1">
                              <a:lumMod val="65000"/>
                              <a:lumOff val="35000"/>
                            </a:schemeClr>
                          </a:solidFill>
                        </a:rPr>
                        <a:t>Juin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fr-FR" sz="1400" dirty="0" err="1">
                          <a:solidFill>
                            <a:schemeClr val="tx1">
                              <a:lumMod val="65000"/>
                              <a:lumOff val="35000"/>
                            </a:schemeClr>
                          </a:solidFill>
                        </a:rPr>
                        <a:t>juil</a:t>
                      </a:r>
                      <a:endParaRPr lang="fr-FR" sz="1400" dirty="0">
                        <a:solidFill>
                          <a:schemeClr val="tx1">
                            <a:lumMod val="65000"/>
                            <a:lumOff val="3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9438501"/>
                  </a:ext>
                </a:extLst>
              </a:tr>
              <a:tr h="576064">
                <a:tc gridSpan="8">
                  <a:txBody>
                    <a:bodyPr/>
                    <a:lstStyle/>
                    <a:p>
                      <a:r>
                        <a:rPr lang="fr-FR" sz="1800" b="1" dirty="0">
                          <a:solidFill>
                            <a:schemeClr val="bg1"/>
                          </a:solidFill>
                        </a:rPr>
                        <a:t>CCF en</a:t>
                      </a:r>
                      <a:r>
                        <a:rPr lang="fr-FR" sz="1800" b="1" baseline="0" dirty="0">
                          <a:solidFill>
                            <a:schemeClr val="bg1"/>
                          </a:solidFill>
                        </a:rPr>
                        <a:t> enseignement général et enseignement professionnel</a:t>
                      </a:r>
                      <a:endParaRPr lang="fr-FR" sz="1800" b="1" dirty="0">
                        <a:solidFill>
                          <a:schemeClr val="bg1"/>
                        </a:solidFill>
                      </a:endParaRPr>
                    </a:p>
                  </a:txBody>
                  <a:tcPr>
                    <a:lnT w="38100" cmpd="sng">
                      <a:noFill/>
                    </a:lnT>
                    <a:lnB w="3175" cap="flat" cmpd="sng" algn="ctr">
                      <a:solidFill>
                        <a:schemeClr val="accent4">
                          <a:lumMod val="20000"/>
                          <a:lumOff val="80000"/>
                        </a:schemeClr>
                      </a:solidFill>
                      <a:prstDash val="solid"/>
                      <a:round/>
                      <a:headEnd type="none" w="med" len="med"/>
                      <a:tailEnd type="none" w="med" len="med"/>
                    </a:lnB>
                    <a:solidFill>
                      <a:schemeClr val="accent4">
                        <a:lumMod val="40000"/>
                        <a:lumOff val="60000"/>
                      </a:schemeClr>
                    </a:solidFill>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hMerge="1">
                  <a:txBody>
                    <a:bodyPr/>
                    <a:lstStyle/>
                    <a:p>
                      <a:endParaRPr lang="fr-FR" dirty="0"/>
                    </a:p>
                  </a:txBody>
                  <a:tcPr>
                    <a:lnT w="38100" cmpd="sng">
                      <a:noFill/>
                    </a:lnT>
                  </a:tcPr>
                </a:tc>
                <a:tc rowSpan="3">
                  <a:txBody>
                    <a:bodyPr/>
                    <a:lstStyle/>
                    <a:p>
                      <a:pPr algn="ctr"/>
                      <a:r>
                        <a:rPr lang="fr-FR" sz="1400" b="1" dirty="0">
                          <a:solidFill>
                            <a:schemeClr val="bg1"/>
                          </a:solidFill>
                        </a:rPr>
                        <a:t>Épreuves ponctuelles EG</a:t>
                      </a:r>
                      <a:r>
                        <a:rPr lang="fr-FR" sz="1400" b="1" baseline="0" dirty="0">
                          <a:solidFill>
                            <a:schemeClr val="bg1"/>
                          </a:solidFill>
                        </a:rPr>
                        <a:t> + EP</a:t>
                      </a:r>
                      <a:endParaRPr lang="fr-FR" sz="1400" b="1" dirty="0">
                        <a:solidFill>
                          <a:schemeClr val="bg1"/>
                        </a:solidFill>
                      </a:endParaRPr>
                    </a:p>
                  </a:txBody>
                  <a:tcPr anchor="ctr">
                    <a:lnT w="38100" cmpd="sng">
                      <a:noFill/>
                    </a:lnT>
                    <a:solidFill>
                      <a:schemeClr val="accent4"/>
                    </a:solidFill>
                  </a:tcPr>
                </a:tc>
                <a:tc rowSpan="2">
                  <a:txBody>
                    <a:bodyPr/>
                    <a:lstStyle/>
                    <a:p>
                      <a:pPr algn="ctr"/>
                      <a:r>
                        <a:rPr lang="fr-FR" sz="1400" b="1" dirty="0">
                          <a:solidFill>
                            <a:schemeClr val="bg1"/>
                          </a:solidFill>
                        </a:rPr>
                        <a:t>Parcours insertion</a:t>
                      </a:r>
                      <a:r>
                        <a:rPr lang="fr-FR" sz="1400" b="1" baseline="0" dirty="0">
                          <a:solidFill>
                            <a:schemeClr val="bg1"/>
                          </a:solidFill>
                        </a:rPr>
                        <a:t> pro</a:t>
                      </a:r>
                    </a:p>
                    <a:p>
                      <a:pPr algn="ctr"/>
                      <a:r>
                        <a:rPr lang="fr-FR" sz="1400" b="1" baseline="0" dirty="0">
                          <a:solidFill>
                            <a:schemeClr val="bg1"/>
                          </a:solidFill>
                        </a:rPr>
                        <a:t>6s de PFMP</a:t>
                      </a:r>
                      <a:endParaRPr lang="fr-FR" sz="1400" b="1" dirty="0">
                        <a:solidFill>
                          <a:schemeClr val="bg1"/>
                        </a:solidFill>
                      </a:endParaRPr>
                    </a:p>
                  </a:txBody>
                  <a:tcPr anchor="b">
                    <a:lnT w="38100" cmpd="sng">
                      <a:noFill/>
                    </a:lnT>
                    <a:solidFill>
                      <a:schemeClr val="accent5"/>
                    </a:solidFill>
                  </a:tcPr>
                </a:tc>
                <a:tc rowSpan="3">
                  <a:txBody>
                    <a:bodyPr/>
                    <a:lstStyle/>
                    <a:p>
                      <a:pPr algn="ctr"/>
                      <a:r>
                        <a:rPr lang="fr-FR" sz="1400" b="1" dirty="0">
                          <a:solidFill>
                            <a:schemeClr val="bg1"/>
                          </a:solidFill>
                        </a:rPr>
                        <a:t>Épreuves</a:t>
                      </a:r>
                      <a:r>
                        <a:rPr lang="fr-FR" sz="1400" b="1" baseline="0" dirty="0">
                          <a:solidFill>
                            <a:schemeClr val="bg1"/>
                          </a:solidFill>
                        </a:rPr>
                        <a:t> terminales PSE</a:t>
                      </a:r>
                    </a:p>
                    <a:p>
                      <a:pPr algn="ctr"/>
                      <a:r>
                        <a:rPr lang="fr-FR" sz="1400" b="1" baseline="0" dirty="0">
                          <a:solidFill>
                            <a:schemeClr val="bg1"/>
                          </a:solidFill>
                        </a:rPr>
                        <a:t>Projet</a:t>
                      </a:r>
                      <a:endParaRPr lang="fr-FR" sz="1400" b="1" dirty="0">
                        <a:solidFill>
                          <a:schemeClr val="bg1"/>
                        </a:solidFill>
                      </a:endParaRPr>
                    </a:p>
                  </a:txBody>
                  <a:tcPr anchor="ctr">
                    <a:lnT w="38100" cmpd="sng">
                      <a:noFill/>
                    </a:lnT>
                    <a:solidFill>
                      <a:schemeClr val="accent4"/>
                    </a:solidFill>
                  </a:tcPr>
                </a:tc>
                <a:extLst>
                  <a:ext uri="{0D108BD9-81ED-4DB2-BD59-A6C34878D82A}">
                    <a16:rowId xmlns:a16="http://schemas.microsoft.com/office/drawing/2014/main" val="2972528080"/>
                  </a:ext>
                </a:extLst>
              </a:tr>
              <a:tr h="504000">
                <a:tc rowSpan="2" gridSpan="8">
                  <a:txBody>
                    <a:bodyPr/>
                    <a:lstStyle/>
                    <a:p>
                      <a:r>
                        <a:rPr lang="fr-FR" b="1" dirty="0">
                          <a:solidFill>
                            <a:schemeClr val="bg1"/>
                          </a:solidFill>
                        </a:rPr>
                        <a:t>Programme commun à tous les élèves</a:t>
                      </a:r>
                    </a:p>
                    <a:p>
                      <a:pPr marL="285750" indent="-285750">
                        <a:buFont typeface="Arial" panose="020B0604020202020204" pitchFamily="34" charset="0"/>
                        <a:buChar char="•"/>
                      </a:pPr>
                      <a:r>
                        <a:rPr lang="fr-FR" dirty="0">
                          <a:solidFill>
                            <a:schemeClr val="bg1"/>
                          </a:solidFill>
                        </a:rPr>
                        <a:t>Enseignements généraux et professionnels</a:t>
                      </a:r>
                    </a:p>
                    <a:p>
                      <a:pPr marL="285750" indent="-285750">
                        <a:buFont typeface="Arial" panose="020B0604020202020204" pitchFamily="34" charset="0"/>
                        <a:buChar char="•"/>
                      </a:pPr>
                      <a:r>
                        <a:rPr lang="fr-FR" dirty="0">
                          <a:solidFill>
                            <a:schemeClr val="bg1"/>
                          </a:solidFill>
                        </a:rPr>
                        <a:t>Avenir Pro avec France</a:t>
                      </a:r>
                      <a:r>
                        <a:rPr lang="fr-FR" baseline="0" dirty="0">
                          <a:solidFill>
                            <a:schemeClr val="bg1"/>
                          </a:solidFill>
                        </a:rPr>
                        <a:t> travail</a:t>
                      </a:r>
                    </a:p>
                    <a:p>
                      <a:pPr marL="285750" indent="-285750">
                        <a:buFont typeface="Arial" panose="020B0604020202020204" pitchFamily="34" charset="0"/>
                        <a:buChar char="•"/>
                      </a:pPr>
                      <a:r>
                        <a:rPr lang="fr-FR" baseline="0" dirty="0">
                          <a:solidFill>
                            <a:schemeClr val="bg1"/>
                          </a:solidFill>
                        </a:rPr>
                        <a:t>Soutien au parcours</a:t>
                      </a:r>
                    </a:p>
                    <a:p>
                      <a:pPr marL="285750" indent="-285750">
                        <a:buFont typeface="Arial" panose="020B0604020202020204" pitchFamily="34" charset="0"/>
                        <a:buChar char="•"/>
                      </a:pPr>
                      <a:r>
                        <a:rPr lang="fr-FR" baseline="0" dirty="0">
                          <a:solidFill>
                            <a:schemeClr val="bg1"/>
                          </a:solidFill>
                        </a:rPr>
                        <a:t>6 semaines de PFMP planifiées à l’initiative des EPLE</a:t>
                      </a:r>
                      <a:endParaRPr lang="fr-FR" dirty="0">
                        <a:solidFill>
                          <a:schemeClr val="bg1"/>
                        </a:solidFill>
                      </a:endParaRPr>
                    </a:p>
                  </a:txBody>
                  <a:tcPr anchor="ctr">
                    <a:lnT w="3175" cap="flat" cmpd="sng" algn="ctr">
                      <a:solidFill>
                        <a:schemeClr val="accent4">
                          <a:lumMod val="20000"/>
                          <a:lumOff val="80000"/>
                        </a:schemeClr>
                      </a:solidFill>
                      <a:prstDash val="solid"/>
                      <a:round/>
                      <a:headEnd type="none" w="med" len="med"/>
                      <a:tailEnd type="none" w="med" len="med"/>
                    </a:lnT>
                    <a:solidFill>
                      <a:schemeClr val="accent3"/>
                    </a:solidFill>
                  </a:tcPr>
                </a:tc>
                <a:tc rowSpan="2" hMerge="1">
                  <a:txBody>
                    <a:bodyPr/>
                    <a:lstStyle/>
                    <a:p>
                      <a:endParaRPr lang="fr-FR" dirty="0"/>
                    </a:p>
                  </a:txBody>
                  <a:tcPr/>
                </a:tc>
                <a:tc rowSpan="2" hMerge="1">
                  <a:txBody>
                    <a:bodyPr/>
                    <a:lstStyle/>
                    <a:p>
                      <a:endParaRPr lang="fr-FR"/>
                    </a:p>
                  </a:txBody>
                  <a:tcPr/>
                </a:tc>
                <a:tc rowSpan="2" hMerge="1">
                  <a:txBody>
                    <a:bodyPr/>
                    <a:lstStyle/>
                    <a:p>
                      <a:endParaRPr lang="fr-FR" dirty="0"/>
                    </a:p>
                  </a:txBody>
                  <a:tcPr/>
                </a:tc>
                <a:tc rowSpan="2" hMerge="1">
                  <a:txBody>
                    <a:bodyPr/>
                    <a:lstStyle/>
                    <a:p>
                      <a:endParaRPr lang="fr-FR" dirty="0"/>
                    </a:p>
                  </a:txBody>
                  <a:tcPr/>
                </a:tc>
                <a:tc rowSpan="2" hMerge="1">
                  <a:txBody>
                    <a:bodyPr/>
                    <a:lstStyle/>
                    <a:p>
                      <a:endParaRPr lang="fr-FR" dirty="0"/>
                    </a:p>
                  </a:txBody>
                  <a:tcPr/>
                </a:tc>
                <a:tc rowSpan="2" hMerge="1">
                  <a:txBody>
                    <a:bodyPr/>
                    <a:lstStyle/>
                    <a:p>
                      <a:endParaRPr lang="fr-FR" dirty="0"/>
                    </a:p>
                  </a:txBody>
                  <a:tcPr/>
                </a:tc>
                <a:tc rowSpan="2" hMerge="1">
                  <a:txBody>
                    <a:bodyPr/>
                    <a:lstStyle/>
                    <a:p>
                      <a:endParaRPr lang="fr-FR" dirty="0"/>
                    </a:p>
                  </a:txBody>
                  <a:tcPr/>
                </a:tc>
                <a:tc vMerge="1">
                  <a:txBody>
                    <a:bodyPr/>
                    <a:lstStyle/>
                    <a:p>
                      <a:endParaRPr lang="fr-FR" dirty="0"/>
                    </a:p>
                  </a:txBody>
                  <a:tcPr/>
                </a:tc>
                <a:tc vMerge="1">
                  <a:txBody>
                    <a:bodyPr/>
                    <a:lstStyle/>
                    <a:p>
                      <a:endParaRPr lang="fr-FR" dirty="0"/>
                    </a:p>
                  </a:txBody>
                  <a:tcPr/>
                </a:tc>
                <a:tc vMerge="1">
                  <a:txBody>
                    <a:bodyPr/>
                    <a:lstStyle/>
                    <a:p>
                      <a:endParaRPr lang="fr-FR" dirty="0"/>
                    </a:p>
                  </a:txBody>
                  <a:tcPr/>
                </a:tc>
                <a:extLst>
                  <a:ext uri="{0D108BD9-81ED-4DB2-BD59-A6C34878D82A}">
                    <a16:rowId xmlns:a16="http://schemas.microsoft.com/office/drawing/2014/main" val="2233280357"/>
                  </a:ext>
                </a:extLst>
              </a:tr>
              <a:tr h="1080000">
                <a:tc gridSpan="8" vMerge="1">
                  <a:txBody>
                    <a:bodyPr/>
                    <a:lstStyle/>
                    <a:p>
                      <a:pPr marL="285750" indent="-285750">
                        <a:buFont typeface="Arial" panose="020B0604020202020204" pitchFamily="34" charset="0"/>
                        <a:buChar char="•"/>
                      </a:pPr>
                      <a:endParaRPr lang="fr-FR" dirty="0"/>
                    </a:p>
                  </a:txBody>
                  <a:tcPr>
                    <a:solidFill>
                      <a:schemeClr val="accent3">
                        <a:lumMod val="20000"/>
                        <a:lumOff val="80000"/>
                      </a:schemeClr>
                    </a:solidFill>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hMerge="1" vMerge="1">
                  <a:txBody>
                    <a:bodyPr/>
                    <a:lstStyle/>
                    <a:p>
                      <a:endParaRPr lang="fr-FR" dirty="0"/>
                    </a:p>
                  </a:txBody>
                  <a:tcPr/>
                </a:tc>
                <a:tc vMerge="1">
                  <a:txBody>
                    <a:bodyPr/>
                    <a:lstStyle/>
                    <a:p>
                      <a:endParaRPr lang="fr-FR" dirty="0"/>
                    </a:p>
                  </a:txBody>
                  <a:tcPr/>
                </a:tc>
                <a:tc>
                  <a:txBody>
                    <a:bodyPr/>
                    <a:lstStyle/>
                    <a:p>
                      <a:pPr algn="ctr"/>
                      <a:r>
                        <a:rPr lang="fr-FR" sz="1600" b="1" dirty="0">
                          <a:solidFill>
                            <a:schemeClr val="bg1"/>
                          </a:solidFill>
                        </a:rPr>
                        <a:t>Parcours poursuite</a:t>
                      </a:r>
                      <a:r>
                        <a:rPr lang="fr-FR" sz="1600" b="1" baseline="0" dirty="0">
                          <a:solidFill>
                            <a:schemeClr val="bg1"/>
                          </a:solidFill>
                        </a:rPr>
                        <a:t> d’études</a:t>
                      </a:r>
                      <a:endParaRPr lang="fr-FR" sz="1600" b="1" dirty="0">
                        <a:solidFill>
                          <a:schemeClr val="bg1"/>
                        </a:solidFill>
                      </a:endParaRPr>
                    </a:p>
                  </a:txBody>
                  <a:tcPr anchor="ctr">
                    <a:solidFill>
                      <a:schemeClr val="accent1"/>
                    </a:solidFill>
                  </a:tcPr>
                </a:tc>
                <a:tc vMerge="1">
                  <a:txBody>
                    <a:bodyPr/>
                    <a:lstStyle/>
                    <a:p>
                      <a:endParaRPr lang="fr-FR" dirty="0"/>
                    </a:p>
                  </a:txBody>
                  <a:tcPr/>
                </a:tc>
                <a:extLst>
                  <a:ext uri="{0D108BD9-81ED-4DB2-BD59-A6C34878D82A}">
                    <a16:rowId xmlns:a16="http://schemas.microsoft.com/office/drawing/2014/main" val="4289225856"/>
                  </a:ext>
                </a:extLst>
              </a:tr>
            </a:tbl>
          </a:graphicData>
        </a:graphic>
      </p:graphicFrame>
      <p:sp>
        <p:nvSpPr>
          <p:cNvPr id="5" name="Pentagone 4"/>
          <p:cNvSpPr/>
          <p:nvPr/>
        </p:nvSpPr>
        <p:spPr>
          <a:xfrm>
            <a:off x="5436096" y="2075862"/>
            <a:ext cx="576064" cy="648000"/>
          </a:xfrm>
          <a:prstGeom prst="homePlat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6012160" y="2075862"/>
            <a:ext cx="1368152" cy="432048"/>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b="1" dirty="0"/>
              <a:t>Épreuves candidats ponctuels</a:t>
            </a:r>
          </a:p>
        </p:txBody>
      </p:sp>
      <p:pic>
        <p:nvPicPr>
          <p:cNvPr id="9" name="Imag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72400" y="100874"/>
            <a:ext cx="814692" cy="814692"/>
          </a:xfrm>
          <a:prstGeom prst="rect">
            <a:avLst/>
          </a:prstGeom>
        </p:spPr>
      </p:pic>
      <p:pic>
        <p:nvPicPr>
          <p:cNvPr id="3" name="Image 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721868" y="1241644"/>
            <a:ext cx="1863208" cy="355956"/>
          </a:xfrm>
          <a:prstGeom prst="rect">
            <a:avLst/>
          </a:prstGeom>
        </p:spPr>
      </p:pic>
      <p:sp>
        <p:nvSpPr>
          <p:cNvPr id="6" name="Pentagone 5"/>
          <p:cNvSpPr/>
          <p:nvPr/>
        </p:nvSpPr>
        <p:spPr>
          <a:xfrm>
            <a:off x="2627784" y="1203598"/>
            <a:ext cx="2227748" cy="432048"/>
          </a:xfrm>
          <a:prstGeom prst="homePlat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77952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396568"/>
            <a:ext cx="8640960" cy="356213"/>
          </a:xfrm>
        </p:spPr>
        <p:txBody>
          <a:bodyPr/>
          <a:lstStyle/>
          <a:p>
            <a:r>
              <a:rPr lang="fr-FR" dirty="0"/>
              <a:t>Calendrier des épreuves écrites d’enseignement général </a:t>
            </a:r>
            <a:r>
              <a:rPr lang="fr-FR" sz="1400" dirty="0">
                <a:hlinkClick r:id="rId2"/>
              </a:rPr>
              <a:t>(BO 27 du 4/07/2024) </a:t>
            </a:r>
            <a:endParaRPr lang="fr-FR" sz="1400" dirty="0"/>
          </a:p>
        </p:txBody>
      </p:sp>
      <p:sp>
        <p:nvSpPr>
          <p:cNvPr id="4" name="Rectangle à coins arrondis 3"/>
          <p:cNvSpPr/>
          <p:nvPr/>
        </p:nvSpPr>
        <p:spPr>
          <a:xfrm>
            <a:off x="4196109" y="3116862"/>
            <a:ext cx="2392115" cy="1181424"/>
          </a:xfrm>
          <a:prstGeom prst="roundRect">
            <a:avLst/>
          </a:prstGeom>
        </p:spPr>
        <p:style>
          <a:lnRef idx="2">
            <a:schemeClr val="accent3"/>
          </a:lnRef>
          <a:fillRef idx="1">
            <a:schemeClr val="lt1"/>
          </a:fillRef>
          <a:effectRef idx="0">
            <a:schemeClr val="accent3"/>
          </a:effectRef>
          <a:fontRef idx="minor">
            <a:schemeClr val="dk1"/>
          </a:fontRef>
        </p:style>
        <p:txBody>
          <a:bodyPr lIns="0" tIns="0" rIns="0" bIns="0" rtlCol="0" anchor="t" anchorCtr="0"/>
          <a:lstStyle/>
          <a:p>
            <a:pPr algn="ctr"/>
            <a:r>
              <a:rPr lang="fr-FR" b="1" dirty="0">
                <a:solidFill>
                  <a:schemeClr val="accent3"/>
                </a:solidFill>
              </a:rPr>
              <a:t>BAC PRO </a:t>
            </a:r>
          </a:p>
          <a:p>
            <a:endParaRPr lang="fr-FR" sz="1100" dirty="0"/>
          </a:p>
          <a:p>
            <a:r>
              <a:rPr lang="fr-FR" sz="1200" b="1" dirty="0">
                <a:solidFill>
                  <a:schemeClr val="accent3"/>
                </a:solidFill>
              </a:rPr>
              <a:t>Jeudi 26 juin</a:t>
            </a:r>
          </a:p>
          <a:p>
            <a:pPr marL="171450" indent="-82550">
              <a:buFontTx/>
              <a:buChar char="-"/>
            </a:pPr>
            <a:r>
              <a:rPr lang="fr-FR" sz="1200" dirty="0"/>
              <a:t>PSE </a:t>
            </a:r>
          </a:p>
          <a:p>
            <a:pPr marL="171450" indent="-82550">
              <a:buFontTx/>
              <a:buChar char="-"/>
            </a:pPr>
            <a:r>
              <a:rPr lang="fr-FR" sz="1200" dirty="0"/>
              <a:t>Oral du projet à organiser en EPLE</a:t>
            </a:r>
          </a:p>
        </p:txBody>
      </p:sp>
      <p:sp>
        <p:nvSpPr>
          <p:cNvPr id="6" name="Flèche droite 5"/>
          <p:cNvSpPr/>
          <p:nvPr/>
        </p:nvSpPr>
        <p:spPr>
          <a:xfrm>
            <a:off x="179512" y="4371950"/>
            <a:ext cx="8784976" cy="64807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a:t>Mai                                                  juin                                                  juillet</a:t>
            </a:r>
          </a:p>
        </p:txBody>
      </p:sp>
      <p:sp>
        <p:nvSpPr>
          <p:cNvPr id="8" name="Rectangle à coins arrondis 7"/>
          <p:cNvSpPr/>
          <p:nvPr/>
        </p:nvSpPr>
        <p:spPr>
          <a:xfrm>
            <a:off x="307975" y="1059582"/>
            <a:ext cx="3039889" cy="2723482"/>
          </a:xfrm>
          <a:prstGeom prst="roundRect">
            <a:avLst/>
          </a:prstGeom>
        </p:spPr>
        <p:style>
          <a:lnRef idx="2">
            <a:schemeClr val="accent3"/>
          </a:lnRef>
          <a:fillRef idx="1">
            <a:schemeClr val="lt1"/>
          </a:fillRef>
          <a:effectRef idx="0">
            <a:schemeClr val="accent3"/>
          </a:effectRef>
          <a:fontRef idx="minor">
            <a:schemeClr val="dk1"/>
          </a:fontRef>
        </p:style>
        <p:txBody>
          <a:bodyPr lIns="0" tIns="0" rIns="0" bIns="0" rtlCol="0" anchor="t" anchorCtr="0"/>
          <a:lstStyle/>
          <a:p>
            <a:pPr algn="ctr"/>
            <a:r>
              <a:rPr lang="fr-FR" b="1" dirty="0">
                <a:solidFill>
                  <a:schemeClr val="accent3"/>
                </a:solidFill>
              </a:rPr>
              <a:t>BAC PRO </a:t>
            </a:r>
          </a:p>
          <a:p>
            <a:r>
              <a:rPr lang="fr-FR" sz="1200" b="1" dirty="0">
                <a:solidFill>
                  <a:schemeClr val="accent3"/>
                </a:solidFill>
              </a:rPr>
              <a:t>Lundi 12 mai 2025 :</a:t>
            </a:r>
          </a:p>
          <a:p>
            <a:pPr marL="285750" indent="-107950">
              <a:buFontTx/>
              <a:buChar char="-"/>
            </a:pPr>
            <a:r>
              <a:rPr lang="fr-FR" sz="1200" dirty="0"/>
              <a:t>Français</a:t>
            </a:r>
          </a:p>
          <a:p>
            <a:pPr marL="285750" indent="-107950">
              <a:buFontTx/>
              <a:buChar char="-"/>
            </a:pPr>
            <a:r>
              <a:rPr lang="fr-FR" sz="1200" dirty="0"/>
              <a:t>Histoire-géographie-EMC</a:t>
            </a:r>
          </a:p>
          <a:p>
            <a:r>
              <a:rPr lang="fr-FR" sz="1200" b="1" dirty="0">
                <a:solidFill>
                  <a:schemeClr val="accent3"/>
                </a:solidFill>
              </a:rPr>
              <a:t>Mardi 13 mai 2025</a:t>
            </a:r>
          </a:p>
          <a:p>
            <a:pPr marL="285750" indent="-107950">
              <a:buFontTx/>
              <a:buChar char="-"/>
            </a:pPr>
            <a:r>
              <a:rPr lang="fr-FR" sz="1200" dirty="0"/>
              <a:t>Arts Appliqués</a:t>
            </a:r>
          </a:p>
          <a:p>
            <a:pPr marL="285750" indent="-107950">
              <a:buFontTx/>
              <a:buChar char="-"/>
            </a:pPr>
            <a:r>
              <a:rPr lang="fr-FR" sz="1200" dirty="0"/>
              <a:t>Economie droit OU économie gestion</a:t>
            </a:r>
          </a:p>
          <a:p>
            <a:r>
              <a:rPr lang="fr-FR" sz="1200" b="1" dirty="0">
                <a:solidFill>
                  <a:schemeClr val="accent3"/>
                </a:solidFill>
              </a:rPr>
              <a:t>Mercredi 14 mai 2025</a:t>
            </a:r>
          </a:p>
          <a:p>
            <a:pPr marL="285750" indent="-107950">
              <a:buFontTx/>
              <a:buChar char="-"/>
            </a:pPr>
            <a:r>
              <a:rPr lang="fr-FR" sz="1200" dirty="0"/>
              <a:t>LV obligatoire B</a:t>
            </a:r>
          </a:p>
          <a:p>
            <a:r>
              <a:rPr lang="fr-FR" sz="1200" b="1" dirty="0">
                <a:solidFill>
                  <a:schemeClr val="accent3"/>
                </a:solidFill>
              </a:rPr>
              <a:t>Mercredi 21 mai 2025</a:t>
            </a:r>
          </a:p>
          <a:p>
            <a:r>
              <a:rPr lang="fr-FR" sz="1200" dirty="0"/>
              <a:t>      - LV obligatoire A</a:t>
            </a:r>
            <a:endParaRPr lang="fr-FR" sz="800" b="1" dirty="0">
              <a:solidFill>
                <a:schemeClr val="accent3"/>
              </a:solidFill>
            </a:endParaRPr>
          </a:p>
          <a:p>
            <a:r>
              <a:rPr lang="fr-FR" sz="1200" b="1" dirty="0">
                <a:solidFill>
                  <a:schemeClr val="accent3"/>
                </a:solidFill>
              </a:rPr>
              <a:t>28 avril au 9 mai </a:t>
            </a:r>
            <a:endParaRPr lang="fr-FR" sz="1200" dirty="0">
              <a:solidFill>
                <a:schemeClr val="accent3"/>
              </a:solidFill>
            </a:endParaRPr>
          </a:p>
          <a:p>
            <a:pPr marL="171450" indent="-171450">
              <a:buFont typeface="Arial" panose="020B0604020202020204" pitchFamily="34" charset="0"/>
              <a:buChar char="•"/>
            </a:pPr>
            <a:r>
              <a:rPr lang="fr-FR" sz="1200" dirty="0">
                <a:solidFill>
                  <a:schemeClr val="tx1"/>
                </a:solidFill>
              </a:rPr>
              <a:t>Maths-PC - Épreuves ponctuelles non CCF</a:t>
            </a:r>
          </a:p>
        </p:txBody>
      </p:sp>
      <p:sp>
        <p:nvSpPr>
          <p:cNvPr id="10" name="Flèche vers le bas 9"/>
          <p:cNvSpPr/>
          <p:nvPr/>
        </p:nvSpPr>
        <p:spPr>
          <a:xfrm>
            <a:off x="1403648" y="3783064"/>
            <a:ext cx="242342" cy="732901"/>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lèche vers le bas 11"/>
          <p:cNvSpPr/>
          <p:nvPr/>
        </p:nvSpPr>
        <p:spPr>
          <a:xfrm>
            <a:off x="5796136" y="4298286"/>
            <a:ext cx="216024" cy="215152"/>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à coins arrondis 12"/>
          <p:cNvSpPr/>
          <p:nvPr/>
        </p:nvSpPr>
        <p:spPr>
          <a:xfrm>
            <a:off x="6876256" y="3116862"/>
            <a:ext cx="2086118" cy="1181424"/>
          </a:xfrm>
          <a:prstGeom prst="roundRect">
            <a:avLst/>
          </a:prstGeom>
          <a:ln>
            <a:solidFill>
              <a:schemeClr val="accent3"/>
            </a:solidFill>
            <a:prstDash val="dash"/>
          </a:ln>
        </p:spPr>
        <p:style>
          <a:lnRef idx="2">
            <a:schemeClr val="accent1"/>
          </a:lnRef>
          <a:fillRef idx="1">
            <a:schemeClr val="lt1"/>
          </a:fillRef>
          <a:effectRef idx="0">
            <a:schemeClr val="accent1"/>
          </a:effectRef>
          <a:fontRef idx="minor">
            <a:schemeClr val="dk1"/>
          </a:fontRef>
        </p:style>
        <p:txBody>
          <a:bodyPr lIns="0" tIns="0" rIns="0" bIns="0" rtlCol="0" anchor="t" anchorCtr="0"/>
          <a:lstStyle/>
          <a:p>
            <a:pPr algn="ctr"/>
            <a:r>
              <a:rPr lang="fr-FR" b="1" dirty="0">
                <a:solidFill>
                  <a:schemeClr val="accent3"/>
                </a:solidFill>
              </a:rPr>
              <a:t>BAC PRO </a:t>
            </a:r>
          </a:p>
          <a:p>
            <a:endParaRPr lang="fr-FR" sz="1100" dirty="0"/>
          </a:p>
          <a:p>
            <a:r>
              <a:rPr lang="fr-FR" sz="1200" b="1" dirty="0">
                <a:solidFill>
                  <a:schemeClr val="accent1"/>
                </a:solidFill>
              </a:rPr>
              <a:t>Oral de contrôle </a:t>
            </a:r>
          </a:p>
          <a:p>
            <a:r>
              <a:rPr lang="fr-FR" sz="1200" dirty="0">
                <a:solidFill>
                  <a:schemeClr val="tx1"/>
                </a:solidFill>
              </a:rPr>
              <a:t>Entre le 7 et le 11 juillet</a:t>
            </a:r>
          </a:p>
        </p:txBody>
      </p:sp>
      <p:sp>
        <p:nvSpPr>
          <p:cNvPr id="15" name="Flèche vers le bas 14"/>
          <p:cNvSpPr/>
          <p:nvPr/>
        </p:nvSpPr>
        <p:spPr>
          <a:xfrm>
            <a:off x="7092280" y="4314260"/>
            <a:ext cx="216024" cy="215152"/>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a:ln>
                  <a:noFill/>
                </a:ln>
                <a:solidFill>
                  <a:schemeClr val="tx1"/>
                </a:solidFill>
                <a:effectLst/>
                <a:latin typeface="Arial" panose="020B0604020202020204" pitchFamily="34" charset="0"/>
              </a:rPr>
              <a:t>-- </a:t>
            </a:r>
            <a:br>
              <a:rPr kumimoji="0" lang="fr-FR" altLang="fr-FR" sz="1800" b="0" i="0" u="none" strike="noStrike" cap="none" normalizeH="0" baseline="0">
                <a:ln>
                  <a:noFill/>
                </a:ln>
                <a:solidFill>
                  <a:schemeClr val="tx1"/>
                </a:solidFill>
                <a:effectLst/>
                <a:latin typeface="Arial" panose="020B0604020202020204" pitchFamily="34" charset="0"/>
              </a:rPr>
            </a:br>
            <a:r>
              <a:rPr kumimoji="0" lang="fr-FR" altLang="fr-FR" sz="1800" b="0" i="0" u="none" strike="noStrike" cap="none" normalizeH="0" baseline="0">
                <a:ln>
                  <a:noFill/>
                </a:ln>
                <a:solidFill>
                  <a:schemeClr val="tx1"/>
                </a:solidFill>
                <a:effectLst/>
                <a:latin typeface="Arial" panose="020B0604020202020204" pitchFamily="34" charset="0"/>
              </a:rPr>
              <a:t>  </a:t>
            </a:r>
            <a:r>
              <a:rPr kumimoji="0" lang="fr-FR" altLang="fr-FR" sz="1900" b="0" i="0" u="none" strike="noStrike" cap="none" normalizeH="0" baseline="0">
                <a:ln>
                  <a:noFill/>
                </a:ln>
                <a:solidFill>
                  <a:schemeClr val="tx1"/>
                </a:solidFill>
                <a:effectLst/>
                <a:latin typeface="Arial" panose="020B0604020202020204" pitchFamily="34" charset="0"/>
              </a:rPr>
              <a:t> </a:t>
            </a: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7" name="AutoShape 2" descr="data:image/png;base64,iVBORw0KGgoAAAANSUhEUgAAAREAAAEMCAYAAADj3ILLAAAgAElEQVR4nO2deXgUVbr/OyEkgQABEghZAA0JwiCC15WWCOjo9d5HHe9PHMXlqo9jKQiOLCJeiUAERi+DNA6u7FzBRB1wm0ZQGQTHkUWF8Y4sHQhLchGBkISAiITv74/urq7lnFOnqrqTTng/z9PPk1SdOnXWb531PR4QBEG4wNPUASAIonlDIkIQhCtIRAiCcIUDEdmD4uGvYMDwV3DXyurohygWVO3B4rmluCsU7gHDX8HA8aUo3mQO//q54ftbsc/h69z5UY19m9birvFrsd7h++0QjfjaoxrrV67FXeM1eTG8NBjfKotHN63V5B8/vOI4sctv+Bneb+DwUiyukncn4ycrzlbPNG5eydHyRWTTWp14mDJk7h6d86YWkX0rS0OFsQWKSNVWYV5YlSltBdNWVp67eBcRVjxIROINiULLK0xNlVEtV0Qi5cZOpRI9zyt/zUlEjB8yEpFQt0GboMUr95givG+lvnUQdKf3S1cQqraiWNP8vWuu2U8W2gzRP1ON9StLmZki915tGuzB4vHheASbp/xCXM3oVq0NFbpq1R9+ganGesPzd83damgS68O2fmXE/cDxa7F4k8t0lsxjUV4MHG8Ic9Ue/XsZ4qAV1+K5mvQWvMuJiFhVUDuiK3RbpSk3vPJn4X+8ED0REXz1tQmyT1N5ZVoEMuptFU6e2/VzzZXQsh+7shq8r2o4nuyCwBaJyNfLSkT4X3L919v6i1+8yW587eWxMC+47vagmCtIkbQZOHePLhzauBjjFO8iUkwios2Eap2qqpVSk9nGyhdpeWgSk9OsuytcsKo0hdGquW9R0Hgw32uI3z5tpdBU4H1V1To/dAVBG55w3KvMQsfrzqh+Di+NtCaqWJVTLyLFQrey8TVf4+dx9PKC/7xBVAzEojsTDresOxm3Tj6ejtMwhkRHRASFRK0Uxgytqsb6lfrmM1ORDZVJeszApYiI3ytu5ViJCKtbIY6foAsZmrGIiJkgbCa3NtLZSR4z4q5/VqYLx06TyDXzGEpzEhFjGElERIkVKgD7BLMlMs06c4EyN9/D/XtXIiJ8r3hwmefH+rmlhjQpDY47VPHeA1P6muJiuicaszL7I53ONvLYBLe1IiMi1t0zYzybg4gMHL8W66v4ZafFiAg7MxiZoJm/FxYw3dc41P+tYjWdoyAiUmMipdwxkViICADTwKSxIsStiMjmMTOleWMiEiLi4L281pUxLI0/JlKt+5AMZAxct7gxEW2TMdy33qfJVLVAy3711ea0NnPZ/Vv3ImJjdkYTnpiLiJaqaiw2FPgm687YaIk4+RLu082GmRdZWX1M7Hydte8y5btuDKhpBlZ5YbDrf7wg7s4IvgL6vqi2AGgKiHHgUCdAZlFyJiICorhOxLWIMOKu/TKJRST2A6vW6SyZx1zk1ono/bHym3NfqvXCXuTVOLMzmrR0sthMsNCuKbAYExFMSxozVTT9J2g1sFoQQJREBLBescr5SkS/JcJPS116GiqA3BQvu9XC+7H67VLpLJXHAmyuWNW2KHitH5242pmqd7hSOXpTvNquvb2WVzMTESC8QEobAe7iIkZ/37QYSrOgSV1k5qaZLUMU9s5EpzsT2jdiDMdKfZNbl94Si83079CHTbuwL7KwzW58zWkpzGMhnL0zJj+q9Yv4eN5pRNeYF8E9SMaPhrs9U1ETERi6XSv1ywNamIgQzYtmtC2BaBGQiLQ4SESIxoVEpMVBIkI0LiQiLQ4SEaJxIREhCMIVJCIEQbiCRIQgCFeQiBAE4QoSEYIgXEEiQhCEK0hECIJwBYkIQRCusBARPxSPBx6PAn/jhOc8Ihppa/SD9z/vZ/XueMr/xg5LJO28voD+VsAHb9TzrrGJ3vvPDxEJBOBXvFDiKhIkIkJMedZ0IuLxeKHTESci0uTxMUIiYoMAfN5gYWj5IoJgAff6EIjKO5oq/+MhzwwCrA2IbRGJh/gYaTIR0fwf8EEJJYzHq8DU4vMroYSOuPEHzP76tO50bgAgAL9P648Xit/wIgTgU7y690TCEsm8yP1wBRP5zUpg0TUvFEWJFCxjEE3h9ELx+xj+ycTXIn+82q+m3YJiFUbZdBHlSfgxH7xeD8MNL8/4cQkY08znR+R18mWWnbaRnyoALBGJt/hwwyPON3vlL4hDEWH81MqpTWRe81nOH7/CdhPpozIySPcevoiI/bYrIqx3a+GFU+/eOr5W+cO7z/npPosyYZRJF6s8sSof9iodL80icZMss9y088LnN4iGUUTiLT6W9Y+dl/bLXxDHIqJ67FfMAQxf42YSw5+AT72m+DUJoW2dBAzh0WZmSPXDCcESGtOXhOu3fRERJrQazkgrIeAzpJtMfLnpGAURkQmjTLpI5Yk5fRTdu1nNf07XTa3oAcO18LOSZZabdsEw6eJg1Z2Jt/iYwsN4v6PyF8ShiFg1mf2RZpbHA4831CSzaGbrMkpNGNYv+P6Az2uuDOYUNGegpd/2uzNCsQ6/TxdOg38S8WV47FJkbIZRQkTk8gQAAgj4ffAp+uazrUrHDLOhHEmXWVOCGJ4TtEziMj6i8DCecVT+gjgfE+G6iRCMhFfTNzNmiFMRCWZGbETEA8UfbyLCG5BrpiKi+er5/AFG0z4WlU6uzJrjrslbtYXtZXdn4iU+luFhPOOo/AWJqYhEMCaitkkWGjQKRK7pujPcgUq9G7VlxyjE4UxgDowJv/AedWBJrRxORITZVTD4JxNfbjijICIyYZRJF4k8MQpNgNEcN+WZ7ea/6IPlUERM4xts4Wzq+MiEx7obKk9sRISrasaEYPwkBla1MyzsQTx9pdb5YzGwGrwvNxAqLSIuB1atx5YcjonoCrVMGN24YYkT3405z9wOREZDRGAYtDRU2jiJj0x4WP7YL39BYtYSCfgVwRST5hnjFK/u/cEFOtqRZq9ijJDkdCJDgIR+a6fPuFOysiJiDKdgitcyvrqIRVFEJMMolS5WeRKMp+qHL6AW/EhdMeYZL66MaUnelKh0umndmPM2Utkiwhlf8ZEID9Mfu+UvSBPtnbHRzCYIIq4hESEIwhUkIgRBuIJMARAE4QoSEYIgXEEiQhCEK0hECIJwheQ6EasFRo0JDcrKYlqr4/HCq/iEKxLD6wm8Lg1fRMufIJTn8QyJSHNDykqbaGWpaHFcMG2ttn5bEy1/9P6dt3ke55wHls1aEnIWsiLLnjV7MBDcEKmuRowfE1sSUDmMZ6IkIhp3riyeAdbWldjLddVl1l6FsZVfPnzC96u7OBXd+4L7FRR1oxS7fkpaUuOGT2SljZUXnNaGX2F0aWykuTD9ZOLIsALnyAoXES+4687YtR4lYXHJ2roSf5s131/J8Fm9n7ex0OsV+mkdL5nwSYqIug3ces+DXNjk089+HIOi5MQKFxE/RF1EXFk8k7KuxNvCLLeFXRg+q/drnwlAJyom8wW24iUZPpnuDDONWUJrtj1hneaC8DmJIwsZK1xEXBHl7oxLi2dS1pU4xlSkjOlYhM/q/T5DBTWJBie9pC2pWVurshQRZktEICK20tyNZSxRN8umFS4iroj+mIjEs1yLZ1LWldyIiFM7KKH3KxwRsTqiIWqW1GQGVg3GnYwYhc9JmrPCJx1Hjn0OO1a4iLiiSUQkgqFSSFlXctOdsQif1fuNXQVZEZG2pGadfmYLWWa0szO6AdKA1s6EHYtWEuGTjqNeRBxZ4SLiCpfrRGx8qQDB14pjAUr741ZU1oCjV6KbYdOylNcXKeB2RcQyXg7Dxx08tVonol8EZj/N2dfk4sgREUGZIBGJbxpXRGBl8Qywtq5kMdbiVeC3GowVhE/4fhciIo6XjfAxrbSxkV+x6jDNTddk4mgcE3FqhYuIF5r/3hnduRyqZeAoHLhMEIQMzV9ERE33ZrUqkyCaJy1ARBBcj2BY8CVjYJYgCPe0DBEhCKLJIBEhCMIVJCIEQbiCRIQgCFeIRYS3oQyAOndvY7doxF+/ZpOWD16pE+TCrw2u1YiewRsL3IS12SBanKaJb6zjH4fpa14Mx1q2LwhzNOIUh+miRVJEGBFwsOU88pzTghks7I02cxvnmRc9gunKEuZgJdIubT8f0gNQhdVQvk0L4c6rNGEjJSKKopgKWMAXNC7TuCLSyMRz2KIKX0TCLc7I3qbzIT1CS/g5ZTvg8xpWLZ8facJDTkT8fiimreWhrfEiwzjadRu+gOl65Jpmm71uOb3OU0OT27hxzgufn+c/x19eOBn3dGFlWt0Ktdj8Gjcs90w/BHHjhDO6rTGbIiLIK79iXuQX8Hkj10RxMaWNIG2Z7lnXLNKWiSbOVlilCe+jaaesRiVOsUNSRALweQ2VNrwhzSQi5gwQNokZ3SKd++CVYKJpPDV/DVh+iPy1CCc3rIxCbjLOZEdEZOLG3j4fPSHhi0hwU53R8JAgr/wKM++4LRltXHT3LdIWIv/C1yzSlpscNloXVmkiXd5l/XAYpxgiKSKh7ktku2bEXKAx8IEAp2XCqVisCmF0YyqYgPkLyW5lcP21CqfM/6xw+RV7IiIVt1h/aWRMTEIur4zirA2/VVy0flmlLfPdEn7ItDLspLllOZMt75J+OI1TDJEWEfgVVf38iuYaTwFN2/5FiSquaPzt4oJuhuw1XjhZ7lnhMomove6MZdxg2GIfk5Ii6s7ww867pu2+6LoysIiLxi/LtJUIj0zaSsfTaZo4KO8iPxzHKYbIiwjC4yJ+KFprVpzuDLcyOhURUXPNkYhINI8bS0Skm6LaMQLBtDv3x/u6RldEIl9y0WwaIy6xEBErcwmGSqk1Ki22HieZx7EQkSbsurCwISKAXwkNIEUumCPEu+YmUY3NWGY4bWaMVThZfsSsO2N3dD/azdcoi0hYPHwy3QLO7E/UujN20zbsDb+yWk57x1BE3MQpVtgSEfVoxHAMpCui9ovP6jNLDj5q32W3shqvWYZTJqzGQS5j6yb4f6RyhscebMSNVZnsNLeliLaIaL7w+qkbcVyEA4h8Y9H89LVIW4k0cbROJJYi4ipOscGWiDC/opZnrHgRtvQdacBo+sQ2v27SKyklrlmFUyqshnAFv74scQpP22mawjJxC6czb9wmKkRfRExlJ4ydMSirtNW8h5++FmlrgdnkoxsBsJGGwm6xuzhFG9o7E22i3kpoptiZ4bDlJ6VtvEEiEm2ooAMINvujPltAaRuXkIhEm/O9oIe7F7GYQTjf0zZOIREhCMIVJCIEQbiCRIQgCFeQiBAE4QoSEYIgXEEiQhCEK0hECIJwBYkIQRCuIBEhCMIVJCIEQbiCRIQgCFeQiBAE4QoSEYIgXEEiQhCEK0hECIJwBYkIQRCusBARzhEEXqUFGoYJ2610YtJP+yzPH41dzJidMiSIQ8i2qTNrY27SJlp+hcpinB2XQMiKiK7QRy8zA34fFF/sju2y53+MRURnUDhWJ9qJBcy5uUISEYKPAxEJW8B2aaYuXKli9VW27X+0RCT0buZRA14oijeG1rmjWdljBYlISyM6IhLww+eNnCTmVTQZHfBB0Zi39wZPKWKfah7ww6do/PH64DecMeLxeuE1VFit/8GuluSp6ZrWgVcJ+6M9e1YQL71HhpYI50gIrw+B0DtNrQJmOrHv6bqTTuOgiqxPk+be4JEL6rvC5y8zKr502liEUdofkYgwwhfqvkWOO5EpW4ohLXgRIrTYF5GAMTMj//sDxvuR54O3NP1yU0shPP6iqP7oCwb/8KKw/7qCZtkSMcTDr4QKuuF9zHgZsfi66sLCOhRJkE6iOLqJg1qxw+kdObxL8Yfey+2i2UkbURhd+GNKYv2hUvoPnd2yRa0eOzgaWNV9LRgDduGmu89n+BpoMVZy1sAfqzIxMjbg98OnKKEWSriwWIiI6X2GiiKKl6lkiUVEXMAj7xJ9+ZhxdBMHP0fE1fQVjPPYSRtRGG2lsUXF1uW3Wbjsla3m0C2MH2y1RNRjNDWlXXhKudfLrxyGSm46nhCQEJHw19ILxedHIKD94ohFxPw+fcERxcvspajQ8Zva4ULNjLtEHH1u4uBzLiJ20kaUzj5baWzVOtCE0dBltF+2SETsYLM7Exlr0J3Ha1R59fEYt0RM/tvozjj4ivMRFDrDMY/6qXL9l5IZVFEc3cSB15102BLhYrMlIvDIuosROpPWNHhNLZGY4mBMxCfud+syQNSsNPot2W9liIixNaN7t40xEY90vIzw75kOQde55/TBtekkE0cncXAjIrbSRhRGF/6I8pTVYrVVtkhE7OBidkZzPeA3zR6oI9+MWYfIB0JTIcKZazmCri9Efo37yOh6sHKa/DciMbPBjZfeI4sFZuY+vklcpNLJHEfHcXAlInbSxiKM0v5wFj4aBDpcNs2zX3bKFomIHWjZO9GiCIsITc82HiQiRAtC021p6qCcR5CIEC0DdayFFok1NiQiBEG4gkSEIAhXWIuIdp2DcXrNsAYivpqRfihONrqZprCNfjZinzvgg1e7qY/1tyu/WbMdXua+HK4bLWqXgjN7IiovvHtWfhJNjtQUr27ln2FKUJ/Zsdqd6gQ3IhLc5GcSRb8S3ADYFAN3MRERnt0Ri/fI5rXWL2F5sVGWdH4S8YBYREyFSFMx/YqhZRKcW4+f1ogbEQkuyTZ+7fxKeLl4CxYRbbpx3cjkNUMYeOVFuiwZ/CTiAuciYkIygwM+eL1KZMGR8R3Md4absRYVR9v0VRRDWCX9Cb/fZBPED8UYXmNTW118Z4gjK3wyYZPuzthII5bfxjTUxsOhiAR8XqnVpdz9Qox71n4STYFUdyZSpvgbxaQzONT3jWzHEYmIvrCK38EKa7ii2vBHfb/BLki4cqn3BU1wYxzV8Bn88/oQEIVNSkTspJExnhYrQGW6PGzPXYkM+168tXSJMLYGVr0+PzMjgxXWzhfQOHgn8fUFIGwJmZrEoma5wB+N24CmS+NXQvGW7gYY/ed8eUVhkxERW61F0Xu1181L6qUGVq38Vm/zywv3XjS6cERMsDnFay6gfPsPHKy6L6YKIleAzV8vY2WUrAjG96vGf3gVmOGnUGgMMxCisEmLiM1Kzkp3QxjFgmnltdfCBIMgD0X3qBkSl9gTEUOhstUC4fhhryUiwFZLRDZ8IT/8mvER7ZiJaVzDxvvCXQKRW0ctEUlcDayK8SvsKVhHLRALP4mmR2JMJFJR/Iph8NDF7IdxUFA/lsHu74sLtfyYiNAfwz3TrtDwfcO4gM5aGct/Y3qpzwvC5mBMRLric9xxx2Sk4YxdiMqLZVmi8ZB4xrolop1R0HzpVXMAhp/WBCDfGI6+YGotZXl9vkjXIeiTpgsg0xfX+sObARH4Ywyfcc2CbuBVOxipGS8SDkhazc5wxoukZ2f0cRPnAysPRTNlMrDHZETlxaosOZ6uJxqF2C17D/igUK43PZQPRIyJmYgEfC3xlLzmB+UDEWtoAx5BEK4gESEIwhUkIgRBuEJCRIyzELqVZnwzAdyZCJhnBljLn61mBiz2dYhOUeNtTecdws068tJy1sLot6v5yVjMTmjzlbe/h7beE9ZYiohf8RjWDei3bzPNBHDXRGj+t6hUwWk/JyJiDlvkEc0aCNZZL8zpXJ64CMJm2lsSqrCOhST6IqJd86Nb/2N2aH9BIXFeYWuxmQ7bO3z1i9aEXzYZux12K7JO2PiLl1iLrUxmAWwsetM/41QIoi0iBv9klsATBAebpgBE9/gFXb+vxbA71uwaPq/FcnCrsIVDpH5hg6JhuTtVvWdceRoKk8y7pb/cFtv3HZg1MO09ke6OsfOOtt4TMohFJLQfxa9ZUWo8zlFoJkDtDpj3mEQOpjZv6PP6Ai7GRHQRCHZrvIbKYNpnY37GtPJUys6Gld9q4C227zs3a2DspsitGmaJCC01J+SwFhHtl4w7ZsA3ExB5Trtk2ygqmg1vsvs2ZJdks0ztORERbQvKrYhYVWJXZg1ClV8RhENGRGjrPSGJVEskUrZEXyf5MRHePdVmBxA9EeFuhhONaXAqbMAHr84wEetxie6MxfZ912YNRAeEM+PPMfFAzRBCAptjIgIRka2Y3Hv8s1btv8/Knb2BVf0EjpWdVd5gpA07Ha7MGmjMF8jmByeeNK1LyCA1xavvzhhsbbDMBLBmRnRTq5x7WmLZElHDITPFy147ImptmI3rGNeuWG3fd2rWQD+ALBoYFU/x0ngIIY/txWbmSsdeMKbd3m+scKJ7GkcSIiKxKEpiOla82Ixjc0PK6JBosZmFaQIHZg10a3q07tgDVYLZIdp6T8hDy94JgnAFiQhBEK4gESEIwhUkIgRBuIJEhCAIV5CIEAThChIRgiBcQSJCEIQrSEQIgnAFiQhBEK4gESEIwhUkIgRBuIJEhCAIV5CIEAThCuciEgiQAV+CIEhECIJwhwsR8TkwWsM5dc10T2Saz8Kd6FQ+WXei0/uE/jk8Sc7Krc4AExkLIuILWyIS8PvhD/0CAdhujYhM8vFP2mP4wXUnOJVP74vz0/tEcbN1Kp7QM4MZSqOpRLLCTsQPNkQkAL8/gEAgEBSTQMCmiIiMA8ua47NwJ3uglovT+9jBsjqxz85Jcga3tsJKEI2PLREJhFvXgUDkJ/24oDK4Nbos8w4n7iBzCpz1iX12TpIzuzUYTZY6HIsgGg973ZlAAH6fAkUJ/nw+nyos1g8LKq7wpD0Nlu4kTuWTdcc8vY8VLasT++xYTue51YwDkYAQcYYrEVF8CvzREhHRSXvqIxLuZE/lc3J6n/mm9Yl9dk6SY7pljN/QmAgRR9gWEV9IRLxeLxSfL3oiInPSnq0T+QzvEOJsTETmxD47J8kx3dKYCBHn2JviDQTg9/mgKN5Qa8QHn3R/RjCwKnvSnp0T+ZjunbjjVVq5E/vsnCTHdEsiQsQ5tkUkEPBD8SlQfD74fKFZGkmspnjZJ+2Z/eC7E5zKp/fF2el9Imwe18nwQDgeQt0ZIl6xudgsOEMTiEzTBNeNSOuI6NQ1wUl7dtwJTuWTdSd1Qp8pWLzxDNlWg8AtLTYj4hjbK1YDodaIP2CY8o12yAiCaBY4WPYeiKxWDRhWsBIEcd7hbO9MuBvjt7ngjCCIFgfZEyEIwhUkIgRBuKIRRURkBiDsxGJdh60t8xZTq8IZD4mwMt0a13lI+mMIt262yIlZAoJoRCRFRF9RbE9/QrxGROfGzhoIwZZ57tJ5hlvj2guZsOrCzDFNIO2PX2Hfc2iWgCAaE3kR8flDlTz0U/wI+HySBVpkBiDsxGo7PctP0e5WwUIv4SpQibDy4iW6J/BHflUrrVYl4o/GERHLpdvW2+nNXlptrxfZ8BBsr7ezzFwUXml/AvB55YTBjkkBgmgsbImI6WqURMR6Oz0jPBbLyeXsgDDGIOyIiMg0gbQ/weter2DcQ9IsAUE0BRYiwhsLsTk2YtV9sNpOb+mf8bbV/hLB9nq7IsIzTWDLQJLRxCMn7DQmQsQh1iLCaIGYXFm1SAQVSmY7vdk7/vb6oCBYfLFtWVmzbokwx2Ec7751aaqRIBoZaRHx+7RN7mDT2qv4Eax3Vt0a3iCj3HZ6k2+cgUjpHa7RGlgVmiawM0Crix2JCNGskBORULNd0W7X9Svwhiq7zNiI1HSnVEUT2RqRrWDi7fV2p3h5pgmk/BGZHnBqloAgGpHGGRMBIDYDEH6djIiwv8a6mSOZFo1wsZlEWCMeCUwTyPkjMj3gyCwBQTQitOydIAhXkIgQBOEKEhGCIFxBIkIQhCtIRAiCcEUMRcSOpfMY4/oAqRjRmO9ygDrjFZpWNv7v2l9Zsw1uaOQ0jlYaNSckRIS/ICzmBSBaxKIgRcPPuBYR41R6FBa6hafVmQd0xajiNWoan5+LAaVExOf18kXE64XEyvimhUTEPsawuQ6rfr8S44W6BYBRg1qWMUdSRBSOugbgU3giYuzOCBZeGS2WRawFwetR4NMsuLIsZCzrZuHM1bxHt1/Hq0DxhsJlLAhMy2LauGj33LAWr4W2+vsUbvyY4bJKM1G8FZ/Z1IEgfU1CYUxDHydNtelmEV7dfiddWP2RVb/GFbq8cPPymZsuQT9Zq4bVcPHyT7YMstLMlD4tk0YSEb2g6LfpCyyShTJG5mS8cFh1fhkrBeuUu9A99iZAQ/OUa3eEFYfwvfCKVr3biOkDTriEaSaOd3iVa2QPjyh9Oa0Nq5aIMd2E4TXuKRKFVS/UbEt1nHxmJY3Uca2C/LNTBk3vagZd/SgQw+6M0x2txh21NjaxmXbVap8TnQPMe4fAsJGwcGrjZx5g1n/9ZM8ntrObWGSQSbBj2baIiPKG/R7TDmyRaPPCzctnFjr/DXmh+8iIwu5gQ6atvVzNmxgOrBpFxPicMWMY9wQFWbenJBQA7tfaTWUxxJ/59ROaZmTMUoXdW4ZLkGa66Bnjzaos9tJXTkTMLRNmeNWvtyAtVD+sywUvn1llwhhOrYipxrDsmHRw3OppuViLCMfCOrevqiJqiWidsYzySBRyXlijLiLGtGA856olIhkuEaKWiNP0dSQiVpVLkBaGv4XhdtwSCfsTDouEDRkSEUskTAEEzf8p/pAdVL8Cr88fsYnKtbUq+Bobv+LG7fNORYTZV/bC53dYWYwF2SQiov67YUyENQYkjJ8gzSzirRtnEKUv8zmHIiIKryatdIObWstwRuv8NsIt7Dow0s2vhAc+ReNyDj4yJCIsZE0B8AwQ82ZnjLMXEb+CAuWgKalzw5mdYflj9Q7uuS+RcJu7bGZ3iqJo4hhgv0vYlWKbP2CeuaMoppYQM32h7wJ4fb6IaUZHLQ9xHgfDqnGjaI1/G/0Sh5uZzyxY4VTt4xjd8WdnePE25wGJSBSJoxWrTUpTpEMcLnoSngOkOhIMCEeR86iCNwYxFJE4LMhNQiOIiKjbFUeorR6uhbfGEVuRjV7CPjEREbWwnEf7B/g0TktEbwEtnlYBS+8AABd0SURBVMWb00VujLKidlniT2CbM7SLlyAIV5CIEAThCikR2XfgMD5avw1rvvgOn33xT6zf8E98+rdvse6LbaHfd1j3xT+wbuM2fLJxG/668Rus+WIbVq39Aps2fWPyr+FUPfau/hhHP/Xj0GefoPqz1fjxs4/x42cf49jaT3Dss9X48bNPcGztahxb+xf86P8Apysrox55giDcIyUiry76CG2634vMfuOQ1W88svuMR1a/seovs99YZP5qLLL6P4msfuOR1X8c2va8B/9xz1MM384BOIPtI/4f9rbphIqMLFS264K96RnY37EbKtOzsD89C/vT87C/UzYqMrLwbetOOLr8z9GNOUEQUUFKRBb+zxpkDfw9Lhw6HflF01BwTTEKiiYj/5rnUFA0HflFJci/Zibyr5mJgmtL0P2yYtww/HmcFfj5fy/Nw/91vQAnuvXGz916oD67F07mFqK+W2/8lN0bP+X2wqncHjidnYOj7Tqj9t13oxRlgiCiibSIdB84HhcWTUdh0bMoLCpG/tBiFBZNQf6QZ1E4ZDLyi6aioGgqLhpajMyLR2L9P35k+nUu/MfeffiqSy5+yroINXn5qO3ZC3V5hajpeRHquvfGsZ6FqMvpg/rcAhzo1BW1K6glQhDxiJyIvPkh8gaOxoVFz6GgaDIKi0pQOLgE+UUluHDIZFw4tBgXDp6C/KIS9CkqQed+Cj7f/n9MvxoQEpJfTmFTv4H4KasfanJ6o7ZnAarz+qK2Rx/UZvdGbW5f/NS1D+pzLkJVhzzUvkkiQhDxiJSILFqxBjkDn0L+4OnoVVSCgsEl6Dk0+HevohLkD34WF17xXyi4cgp6DJyEnH6j8cKrqwFoWh4aTp/9Bd9s/Bgbr7oWpzILUJOXj7rcXqjrXojanhehrnsBanv2RE3PXjiR1xNV6V1QW0rdGYKIRyRbImuQd8lEFFwzPTgGMvRZ5BdNxgXDpiLfW4zCq8djxKgluPuhxbj7kWXw3joNQ//jSRyvO8X079w54CyA2hXLUdGlC+qye6Mmrzdq83qhLi/4d11uL9TmFaC254U4kJGF2reoJUIQ8YiUiLzx1l/Q9ZJxKCgqQa+i53BBUQl6Fc1A4ZBiFA6ajN9N/AATnyvDU9Pn45kXFmFb4CjWfPEPVNefAQTDqz/8aQ4qO3cOdl+690ZdXlA4anJ7oza3EHU5fVGf2xsHO1yA2jffi1acCYKIIpLdmb+g28Ax6FU0FYVFz6FXUQkKB0/HBVcV45rfvIQ+V01EiW8VAOCf5YdwyZAHceeY59Gg+sDq1AA7fnM7TmX2QH3X3qjL643qngWoze2PupzeqOlRgJoeF+BUbj6q0nNQW0bdGYKIR+REZLkf3S4di15FU1BY9CwKiopRMLgE+dfMQP7gKfiXGybj7sfn4477Z+GKorGY+d/voGLfSfzjuwpUVh7S+fXz7t2oWfsZfv7nDnzXbwBOZ/XAqexC1Of2Rl1ePmrzegdnZy4oRF33XqjLLcT+zj1xnMZECCIukRsTKV2DLhc/hV5FM9Cr6Dn0HFqCC4qmoLBoOi4cNAWX3zAFj05+H78aNAlT/rAeC8u2Y8xTb+CB0VNxuOZExKOGU/jyov44mJqByq65ONw9HydzeqI+Kx813XuhrseFOJHTC3U9egWFJac36rtfhMqO3VG3nESEIOIRKRF5bclHSC8chR6XTUbO5c8g9/L/Qu7lk5F92ZPIvrQYl944G32LJuOSYVPQZ8iTaN/nVoyc+BJO/3QGAPBL2KPKg/B374uKznn4sXN3HMnMxcGu3XEoIwc/dsnFD12ycSQzG4e65OJwZh4OZ2fjhy652JnWGdVv/k+MkoAgCDdIicinG7bikYmvYfzkhXjy2cV4YsobGFu8GI8/uxDjipdi7H8tw8jiBRj57EI8+dwS7Dl4VH32nGE4pL48gB9mv4RDjz2B6sfGovL347H/9xNR+cQ4VI6ZgKpx41E5ZiIqn3gSlU9MxIFxE7Bj5BjU/n1rVCNOEER0kBAR0eJ1MQ3WTgiCaOaQKQCCIFzRIkWkoYHaQATRWLQoEfF6vejbty9OnDhh7ZggiKjQYkTkxRdfRJ8+ffDDDz80dVAI4rzCloicPHkSixcvxpIlS3D48GGmm7q6Ovzxj3/Eb3/7W4wYMQILFixgutuxYweWLFmCZcuWme4dP34cixcvRmlpKZYvX4533nkHf/vb35j+bN68GYsXL8Zbb72Fd999F2+//Ta+/vprAMC5c+ewcOFCvPnmmyZx+frrr7FkwQK8v+p99drGjRuxYMECtSVTU1OD5cuXY8WKFSgtLUVpaSkWLVpknVAEcR5hS0TmzZuHhIQEJCQk4LHHHjPdX7NmDbKysuDxeJCYmAiPx4PWrVujW7du+Oqrr3Rub7rpJiQlJcHj8WD16tW6ezsDAXg8HqSmpqrWwBMTE5GRkYHf/va3OrejRo1C27ZtdZbDR40aFYmgx4O2KSkYXFSkey4nOxtpqW3Q96K+6rV777kHHo8HgfKg3fGdO3ciJSVFDWf4RxBEBFs1YsiQIbjwwgsxYMAA/OpXv9Ldq6ysRJcuXdCpUyesWLECAHD27Fk8/fTTSEtLw8cff6xzn5KagmFDhqFNmzZ48MEHdffKy8vRqlUr3HHHHdi7dy+2bNmCefPmoXPnzkhJScFrr72mup0wYQI8Hg+2bt2KgwcPoqKiAkeOHFHvt09pi+ysHHRIScPmLZsBALNnzUJqSgpysnNw1RVXqW4ffuQRJLZujYqKCgDA7t27kZ6ejokTJ+LYsWOoqKjArl277CQZQbR4pEXk6NGj8Hg8ePHFFzFr1iykpqZi/fr16v3x48cjKSkJS5YssfRr8eLF8Hg8qNi3DzfccANSU1N198sDASQmJuLhhx/WXd+2bRsyMjJw7bXXqtcmTJiAhIQE7ruSkpJwxx13oKCgF676lyuwt2IvUlJSMGTIEPTr1w9XXHGF6vaRRx5Bq1atsG/fPgDA7kAA7dq0wSuvvmoZJ4I4X5EWkaeffhrJyclqBUtLS9O1IIqKipCRkYFjx45Z+tW1a1dkZmYCAL766it4PB68/fbb6v3y8nIkJCSYRAQAhg0bhh49euDkyZMAgiKSkZGB3Nxc5OTkIDExUec+7M/69euRkpKC7OxspKenY8eOHcjPzzeJSGttSyQQQFbXLrggOxvZWVlom5qKN998UzLFCOL8QFpEOnbsiF69emH//v0oLy/HsGHDkJeXp67JuO6665CVlYWamhqhP59//jnatGmD4cOH4+DBg9ixYwfatWuHX//616qbiooKrohceuml6NevH86cCe7LmTBhAtLT03HTTTfh5ptvxpVXXqlzn5CQgLvvvhsA0LdvX3g8Hvzud78DAHTv3l0nIoqioFWrVqqIlO/ejeyu2bhi4EDcesutGFo0DP7VdHYaQWiREpGlS5eiQ4cO6NSpkzq42LZtW3Ts2FGdrVAUBcnJyfjzn8UWyO655x5kZmYiLS1N9SszMxOdOnVCbW0tACAQCCApKQmKouie/frrr9G2bVsMHz5cvRYeE/nll1/AIiEhAXfddReAoDj5fD4AwQVpPXr0ELdEdu9Gu7bt8NKcl2SSiSDOS6REpKioCB07dsT69etRUVGBvXv34ttvv0XXrl1x8cUXAwB27dqlzsR8//336rNlZWXo2bMndu7cCSDYounZsycOHTqE8vJyHDhwAKWlpUhMTMSMGTMAsFsiGzZsQF5eHpKTk7Fjxw71elhEeAvMtCKi5cyZM8jPz8dll12mXjO1RMrLkdYuDS/+8UWZZCKI8xJLETlx4gQ8Hg8uuugi073bb78dHo9HXcPxxhtvoEOHDkhKSsJVV12FgQMHIikpCampqfD7/fjwww/h8XgwceJEk1/t27dHx44dAQRbIh6PB+np6UhLS0NKSgo8Hg86d+6MDz/8UPfc6NGjkZKSgm7duiErKwtpaWk6/z0eD26++WbT+37++WdkZmaib9/IFO/9998Pj8eDPXv2AAhO8bZp0wZZXbogp1s3dOvWjaZ4CcKAZY3YtGkTJk2ahL/+9a+me9u3b8e4cePwySefqNcqKirw+OOPY9CgQRg8eDCKi4tRX18PAFi2bBkmTJigDopqeeeddzB58mTs27cP1dXVmDhxImbOnIlp06Zh5syZWLFiBX7++WfTcx988AGmTZuGGTNmYObMmZg8ebIuPJMmTcLy5ctNz509exYlJSWYO3eueu3dd9/FhAkT1MHhI0eOoKSkBH/4wx8wffp0TJ8+HZMmTbJKMoI4r6DPKkEQriARIQjCFSQiBEG4QkpEvvvuO7z66qtYtGgRFixYgHfffVcdfNRy+PBhvPzyy1iwYAHmz5+P1157DatWrWL6uXPnTvh8Pvzv//4vAKC6uhovvvgic8NeIBDASy+9hI8++kh3fc6cObjppptw3XXX4dlnn8WpU/rDsk6ePImXX34Z8/40DzW1wfUr4XUtZWVlzLESgiDsISUis2bNQqtWrdC+fXvdhrRbb71Vt0J18+bNSEhIQKdOndChQwckJyfj6quvZvoZXvo+Z84c9drNN98Mj8eDWbNmqdfq6+tRUFCAxMREfPnllwCA/fv3Y+DAgUhISECPHj1QUFCAVq1aITc3F35/ZDHYnj174PF40K51Ku40bNzr378/CgoKZKJPEIQAKRF55ZVXkJycjDlz5qCqqgq7du3CrFmz0L59exQWFqpCsmXLFiQkJGDu3LmoqalBVVUV12TA8uXL0apVK7zxxhu6616vF23btsU333wDILg4LSkpCfPmzVPdXHbZZWjXrh1WrFiBU6dO4ezZs/jkk0+Qk5OD1NRUHDx4EABw8OBBtG3bFnnZOeiQ1h7r1q3TvWfgwIE2koogCBbSIpKYmIh339Wf/fLCCy/A4/Goi8S++eYbJCQkoKyszNLP5cuXIzExUbcjFwAOHDiAlJQU9OnTB0uWLEFycjL+7d/+Tb2/Zs0aJCYmYuTIkSY/Fy1ahOTkZDz55JMAgiKSkJCA4uJiZGVl6daEDBo0CP3795eJPkEQAmyJiFEcKisrkZqaihtvvBEAsHXrVrRv3x4XX3wxrrzyShQUFGDDhg1MP3kiAgTFqW3btsjIyEDfvn3V5fAAUFJSom79Z9G5c2cUhWyHHDhwAB6PBwsXLsSyhcvg8Xjwpz/9CUCwJTJgwACZ6BMEIUBaRBISEvDWW2/prh8+fBhpaWm4/vrrAQRFpEOHDvjXf/1XjBw5EnfffTe2b9/O9FMkIgBw/fXXIz093WSHZNq0afB4POqArJHOnTvjmmuuAQBUVVXB4/Go+2X69++PjIwM7N69G8OGDaOWCEFEAVstkZUrV+quL1iwAElJSXjqqacABLszHo/H5I6FlYg88sgj6NSpk2p6IEx46fwzzzxjemb16tVITU1VuzoHDx5UbaAAwR3ECQkJuPHGG/HrX/8al156qXXkCYIQIi0iSUlJeOWVV1BfX4+qqiosWLAA6enpyMvLU+2Xbt68WRWGhoYGHD9+HHV1dUw/ly9fjuTkZMyePRs1NTU4dOiQbhD2oYceQqdOnRAIBHTPNTQ0oH///khPT8f770fso27ZsgXdu3dHq1atsHfvXgCRlsjs2bNVdyNGjEDHjh2Rm5uLq666CgRBuENKRObMmYPk5GRkZmYiIyMDHTp0gMfjwdVXX43KykrV3ZYtW5CUlITMzExkZ2cjMzMTw4YNY/q5dOlStG7dGp07d0aXLl2Qlpam617cd999SE5OZpoj3LlzJ7p3746UlBQUFBSgb9++aNeuHVq3bq0zGrR//354PB688MIL6rX6+nrk5OSgQ4cO1J0hiCggdxbvp59i1KhRmDBhAp544glMnjxZZ4kszN69ezFq1CiMHTsW48aNw5gxY3StAC1///vfMXr0aIwdO1b1d8qUKer9+fPnY/To0dwjIH788UeMHj0aw4YNw6BBg/Dggw/iu+++07k5fvw47rvvPqxdu9YUn5EjR6KkpEQm+gRBCKBl7wRBuIJEhCAIV5CIEAThChIRgiBcQSJCEIQrXInImTNnsGnTJjQ0NGDNmjU4e/as9LNHjx615Z4giPjEloh8+eWXuOSSS7Bp0yYAwQOz586di5MnT+Khhx6yfP7AgQPq3+FVrgRBNG9sici6deswf/589f8VK1bgxIkT+PLLL/Hcc8+pBoVee+01fP3119ixYwfWrFmDdevWYdmyZeqeltmzZ5sO+CYIonliS0TGjRunLv6qqanB0KFD1esvvfQSbrjhBnzyySeYNGkS3njjDcyfPx+33XYbysvLMWbMGBw5cgRlZWWYN2+eul2fIIjmjS0Rue222wAET6Lbu3cvZs6cidOnT2PmzJnYt28fSktLMWXKFPUgqdmzZ6tdmAceeABAcGNd+AhMgiCaP1IicurUKUyZMgX33nsvysrKMHHiRKxatQpjxozBmjVrMGLECNXy2C233IKpU6fi9OnT+M1vfgMgaCzo8ssvx8GDB1FUVIQJEybELkYEQTQqUiJSX1+P6upqnDx5EkeOHAEAnaGgqqoq9e+amho0NDTg3LlzaouktrZWNaJ89OjRqAWeIIimx/EUL+8AbYIgzi8ciUhtbS0URYl2WAiCaIbYEpETJ07g2LFjWLZsGTZv3ix0e+bMGdWOx/z581FTEzz3JbzArLKyEt9//72TMBMEEUfYEpGtW7fi6quvxs6dO/H8888LV5z+8ssvePDBBwEAGzduBBA0TxhmwYIFzAO6CYJoXtgSkffeew8LFy7E0aNHcejQIezevRuzZs3Cvffei8rKSlRVVUFRFGzZsgULFy6E3+/HsmXLsGrVKmzYsAGFhYXYvHkzvvnmG67FM4Igmhe2ROShhx7CV199hUcffRQA8Oijj6K8vBxTp07Frl278Je//AX3338/AODhhx8GADz++OPYvXs3Pv30U7z//vuoqqrC73//e6ahZYIgmh/SIlJdXa12T/bs2YO6ujq8+uqrKCsrw9mzZzF69Gh8+eWXGDduHHbt2qWaHgwvMnvooYewY8cOTJs2DeXl5Th06FAMokMQRGMjJSKVlZV44IEHoCgKfD4f7r33Xpw5cwaPPfYYHnjgAWzbtg0jRozAn//8Zzz++ONYunQpiouLsXfvXvznf/4ngOBhUVu2bMHbb7+Na6+9ltaLEEQLwfE6keHDh2P79u1YtGgRXn755WiGiSCIZoRjEfn++++xYcMG7N+/P5rhIQiimRE3ls2+/fZb07Xa2locP368CUJDEIQstkRkw4YNGDp0KFavXo1x48YJ3Wr308gQPi9XexjW66+/TiJCEHGO7cVmc+fOBRCs7KtWrYLf78eOHTvw888/4/XXX8fGjRsxf/58/Pu//zvOnTuH0tJSrFu3DgcPHsTHH3+MlStXYunSpTh16pQ6zfvee+/hwIEDeP/993HllVeiuroa69atU8/QJQgifrElIhMmTMDSpUtx9913o7a2FrfddhtmzJiBb7/9FsuWLcOAAQNQX1+PUaNGYdu2bdi0aROefvppTJs2DZ9//jkuv/xybN++HdOmTcPrr7+OAQMGAAAGDx6M48eP45lnnkFZWRl2796NZ555Bvfdd19MIk0QRPSwJSJ33nknAKCiogJA0MAQADz//PPYvHkziouLAUDt6pSUlKiW0MrKyrBhwwYAUKd4J02aBADq4rXrrrsOAPDcc8/hp59+Qn19veOIEQTROEivE7n99tsxaNAgtWJ/8MEHanfjsssuw4wZM3DjjTfio48+wqWXXoq6ujrcfPPNGDVqFACgqKgIALBy5UpMnToVt9xyC5YuXYotW7bg+uuvR0VFBTIzM7Ft2zYoioI777yTew4vQRDxg5SInD17FqdPn0ZDQwMaGhoAACdPnlRtioQHP0+dOoUzZ87gp59+AhA0ZhQ2hRg2YhQ2VHTs2DHVn7Nnz6KhoUG9d/LkSZ3RI4Ig4peYTfGGxYYgiJZN3KwTIQiiefL/AbKkJho2GnhFAAAAAElFTkSuQmCC"/>
          <p:cNvSpPr>
            <a:spLocks noChangeAspect="1" noChangeArrowheads="1"/>
          </p:cNvSpPr>
          <p:nvPr/>
        </p:nvSpPr>
        <p:spPr bwMode="auto">
          <a:xfrm>
            <a:off x="155575" y="-6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3277272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03848" y="1923678"/>
            <a:ext cx="5472608" cy="1728192"/>
          </a:xfrm>
        </p:spPr>
        <p:txBody>
          <a:bodyPr/>
          <a:lstStyle/>
          <a:p>
            <a:r>
              <a:rPr lang="fr-FR" sz="4800" dirty="0"/>
              <a:t>Module </a:t>
            </a:r>
            <a:br>
              <a:rPr lang="fr-FR" sz="4800" dirty="0"/>
            </a:br>
            <a:r>
              <a:rPr lang="fr-FR" sz="4800" dirty="0"/>
              <a:t>poursuite d’études</a:t>
            </a:r>
          </a:p>
        </p:txBody>
      </p:sp>
      <p:grpSp>
        <p:nvGrpSpPr>
          <p:cNvPr id="4" name="Groupe 3"/>
          <p:cNvGrpSpPr/>
          <p:nvPr/>
        </p:nvGrpSpPr>
        <p:grpSpPr>
          <a:xfrm>
            <a:off x="1403648" y="1908439"/>
            <a:ext cx="1440160" cy="1440160"/>
            <a:chOff x="8197102" y="163783"/>
            <a:chExt cx="814692" cy="814692"/>
          </a:xfrm>
        </p:grpSpPr>
        <p:pic>
          <p:nvPicPr>
            <p:cNvPr id="5" name="Imag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6" name="Ellipse 5"/>
            <p:cNvSpPr/>
            <p:nvPr/>
          </p:nvSpPr>
          <p:spPr>
            <a:xfrm>
              <a:off x="8370432" y="325483"/>
              <a:ext cx="468032" cy="46800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a:latin typeface="Arial Black" panose="020B0A04020102020204" pitchFamily="34" charset="0"/>
                </a:rPr>
                <a:t>PE</a:t>
              </a:r>
            </a:p>
          </p:txBody>
        </p:sp>
      </p:grpSp>
    </p:spTree>
    <p:extLst>
      <p:ext uri="{BB962C8B-B14F-4D97-AF65-F5344CB8AC3E}">
        <p14:creationId xmlns:p14="http://schemas.microsoft.com/office/powerpoint/2010/main" val="2876780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à coins arrondis 6"/>
          <p:cNvSpPr/>
          <p:nvPr/>
        </p:nvSpPr>
        <p:spPr>
          <a:xfrm>
            <a:off x="337356" y="3669512"/>
            <a:ext cx="2664296" cy="994573"/>
          </a:xfrm>
          <a:prstGeom prst="roundRect">
            <a:avLst/>
          </a:prstGeom>
        </p:spPr>
        <p:style>
          <a:lnRef idx="2">
            <a:schemeClr val="accent3"/>
          </a:lnRef>
          <a:fillRef idx="1">
            <a:schemeClr val="lt1"/>
          </a:fillRef>
          <a:effectRef idx="0">
            <a:schemeClr val="accent3"/>
          </a:effectRef>
          <a:fontRef idx="minor">
            <a:schemeClr val="dk1"/>
          </a:fontRef>
        </p:style>
        <p:txBody>
          <a:bodyPr lIns="36000" tIns="36000" rIns="36000" bIns="72000" rtlCol="0" anchor="ctr" anchorCtr="0"/>
          <a:lstStyle/>
          <a:p>
            <a:pPr algn="ctr"/>
            <a:r>
              <a:rPr lang="fr-FR" sz="2400" b="1" dirty="0">
                <a:solidFill>
                  <a:schemeClr val="accent3"/>
                </a:solidFill>
              </a:rPr>
              <a:t>BTS</a:t>
            </a:r>
          </a:p>
        </p:txBody>
      </p:sp>
      <p:sp>
        <p:nvSpPr>
          <p:cNvPr id="8" name="Rectangle à coins arrondis 7"/>
          <p:cNvSpPr/>
          <p:nvPr/>
        </p:nvSpPr>
        <p:spPr>
          <a:xfrm>
            <a:off x="3239852" y="3651870"/>
            <a:ext cx="2664296" cy="1008111"/>
          </a:xfrm>
          <a:prstGeom prst="roundRect">
            <a:avLst/>
          </a:prstGeom>
          <a:ln/>
        </p:spPr>
        <p:style>
          <a:lnRef idx="2">
            <a:schemeClr val="accent4"/>
          </a:lnRef>
          <a:fillRef idx="1">
            <a:schemeClr val="lt1"/>
          </a:fillRef>
          <a:effectRef idx="0">
            <a:schemeClr val="accent4"/>
          </a:effectRef>
          <a:fontRef idx="minor">
            <a:schemeClr val="dk1"/>
          </a:fontRef>
        </p:style>
        <p:txBody>
          <a:bodyPr lIns="36000" tIns="36000" rIns="36000" bIns="72000" rtlCol="0" anchor="ctr" anchorCtr="0"/>
          <a:lstStyle/>
          <a:p>
            <a:pPr algn="ctr"/>
            <a:r>
              <a:rPr lang="fr-FR" sz="2400" b="1" dirty="0">
                <a:solidFill>
                  <a:schemeClr val="accent4"/>
                </a:solidFill>
              </a:rPr>
              <a:t>BUT</a:t>
            </a:r>
          </a:p>
          <a:p>
            <a:pPr algn="ctr"/>
            <a:r>
              <a:rPr lang="fr-FR" sz="1600" b="1" dirty="0" err="1">
                <a:solidFill>
                  <a:schemeClr val="accent4"/>
                </a:solidFill>
              </a:rPr>
              <a:t>Bachelor</a:t>
            </a:r>
            <a:r>
              <a:rPr lang="fr-FR" sz="1600" b="1" dirty="0">
                <a:solidFill>
                  <a:schemeClr val="accent4"/>
                </a:solidFill>
              </a:rPr>
              <a:t> universitaire technologique</a:t>
            </a:r>
          </a:p>
        </p:txBody>
      </p:sp>
      <p:sp>
        <p:nvSpPr>
          <p:cNvPr id="10" name="Rectangle à coins arrondis 9"/>
          <p:cNvSpPr/>
          <p:nvPr/>
        </p:nvSpPr>
        <p:spPr>
          <a:xfrm>
            <a:off x="6070340" y="3651870"/>
            <a:ext cx="2664296" cy="1008112"/>
          </a:xfrm>
          <a:prstGeom prst="roundRect">
            <a:avLst/>
          </a:prstGeom>
        </p:spPr>
        <p:style>
          <a:lnRef idx="2">
            <a:schemeClr val="accent5"/>
          </a:lnRef>
          <a:fillRef idx="1">
            <a:schemeClr val="lt1"/>
          </a:fillRef>
          <a:effectRef idx="0">
            <a:schemeClr val="accent5"/>
          </a:effectRef>
          <a:fontRef idx="minor">
            <a:schemeClr val="dk1"/>
          </a:fontRef>
        </p:style>
        <p:txBody>
          <a:bodyPr lIns="36000" tIns="36000" rIns="36000" bIns="72000" rtlCol="0" anchor="ctr" anchorCtr="0"/>
          <a:lstStyle/>
          <a:p>
            <a:pPr algn="ctr"/>
            <a:r>
              <a:rPr lang="fr-FR" sz="2400" b="1" dirty="0">
                <a:solidFill>
                  <a:schemeClr val="accent5"/>
                </a:solidFill>
              </a:rPr>
              <a:t>Autre formation dans le supérieur</a:t>
            </a:r>
          </a:p>
        </p:txBody>
      </p:sp>
      <p:sp>
        <p:nvSpPr>
          <p:cNvPr id="14" name="Titre 1"/>
          <p:cNvSpPr txBox="1">
            <a:spLocks/>
          </p:cNvSpPr>
          <p:nvPr/>
        </p:nvSpPr>
        <p:spPr bwMode="gray">
          <a:xfrm>
            <a:off x="503040" y="559483"/>
            <a:ext cx="8640960" cy="356213"/>
          </a:xfrm>
          <a:prstGeom prst="rect">
            <a:avLst/>
          </a:prstGeom>
        </p:spPr>
        <p:txBody>
          <a:bodyPr vert="horz" lIns="0" tIns="0" rIns="0" bIns="0" rtlCol="0" anchor="t" anchorCtr="0">
            <a:noAutofit/>
          </a:bodyPr>
          <a:lstStyle>
            <a:lvl1pPr algn="l" defTabSz="914400">
              <a:lnSpc>
                <a:spcPct val="90000"/>
              </a:lnSpc>
              <a:spcBef>
                <a:spcPts val="0"/>
              </a:spcBef>
              <a:buNone/>
              <a:defRPr sz="2400" b="1">
                <a:solidFill>
                  <a:schemeClr val="tx1">
                    <a:lumMod val="65000"/>
                    <a:lumOff val="35000"/>
                  </a:schemeClr>
                </a:solidFill>
                <a:latin typeface="+mj-lt"/>
                <a:ea typeface="+mj-ea"/>
                <a:cs typeface="+mj-cs"/>
              </a:defRPr>
            </a:lvl1pPr>
          </a:lstStyle>
          <a:p>
            <a:r>
              <a:rPr lang="fr-FR" dirty="0"/>
              <a:t>Pour qui ?</a:t>
            </a:r>
          </a:p>
        </p:txBody>
      </p:sp>
      <p:grpSp>
        <p:nvGrpSpPr>
          <p:cNvPr id="16" name="Groupe 15"/>
          <p:cNvGrpSpPr/>
          <p:nvPr/>
        </p:nvGrpSpPr>
        <p:grpSpPr>
          <a:xfrm>
            <a:off x="8197102" y="163783"/>
            <a:ext cx="814692" cy="814692"/>
            <a:chOff x="8197102" y="163783"/>
            <a:chExt cx="814692" cy="814692"/>
          </a:xfrm>
        </p:grpSpPr>
        <p:pic>
          <p:nvPicPr>
            <p:cNvPr id="15" name="Image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97102" y="163783"/>
              <a:ext cx="814692" cy="814692"/>
            </a:xfrm>
            <a:prstGeom prst="rect">
              <a:avLst/>
            </a:prstGeom>
          </p:spPr>
        </p:pic>
        <p:sp>
          <p:nvSpPr>
            <p:cNvPr id="4" name="Ellipse 3"/>
            <p:cNvSpPr/>
            <p:nvPr/>
          </p:nvSpPr>
          <p:spPr>
            <a:xfrm>
              <a:off x="8370432" y="325483"/>
              <a:ext cx="468032" cy="46800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a:latin typeface="Arial Black" panose="020B0A04020102020204" pitchFamily="34" charset="0"/>
                </a:rPr>
                <a:t>PE</a:t>
              </a:r>
            </a:p>
          </p:txBody>
        </p:sp>
      </p:grpSp>
      <p:pic>
        <p:nvPicPr>
          <p:cNvPr id="17" name="Image 16"/>
          <p:cNvPicPr>
            <a:picLocks noChangeAspect="1"/>
          </p:cNvPicPr>
          <p:nvPr/>
        </p:nvPicPr>
        <p:blipFill rotWithShape="1">
          <a:blip r:embed="rId4">
            <a:extLst>
              <a:ext uri="{28A0092B-C50C-407E-A947-70E740481C1C}">
                <a14:useLocalDpi xmlns:a14="http://schemas.microsoft.com/office/drawing/2010/main" val="0"/>
              </a:ext>
            </a:extLst>
          </a:blip>
          <a:srcRect t="-5746" b="1"/>
          <a:stretch/>
        </p:blipFill>
        <p:spPr>
          <a:xfrm>
            <a:off x="611560" y="1744078"/>
            <a:ext cx="1331590" cy="1325269"/>
          </a:xfrm>
          <a:prstGeom prst="rect">
            <a:avLst/>
          </a:prstGeom>
        </p:spPr>
      </p:pic>
      <p:sp>
        <p:nvSpPr>
          <p:cNvPr id="2" name="Rectangle 1"/>
          <p:cNvSpPr/>
          <p:nvPr/>
        </p:nvSpPr>
        <p:spPr>
          <a:xfrm>
            <a:off x="1907704" y="1540726"/>
            <a:ext cx="5328592" cy="1200329"/>
          </a:xfrm>
          <a:prstGeom prst="rect">
            <a:avLst/>
          </a:prstGeom>
        </p:spPr>
        <p:txBody>
          <a:bodyPr wrap="square">
            <a:spAutoFit/>
          </a:bodyPr>
          <a:lstStyle/>
          <a:p>
            <a:pPr algn="ctr"/>
            <a:r>
              <a:rPr lang="fr-FR" sz="2400" b="1" dirty="0">
                <a:solidFill>
                  <a:schemeClr val="tx1">
                    <a:lumMod val="65000"/>
                    <a:lumOff val="35000"/>
                  </a:schemeClr>
                </a:solidFill>
              </a:rPr>
              <a:t>POUR LES ÉLÈVES QUI ENVISAGENT DE CONTINUER LES ÉTUDES APRÈS L’OBTENTION DU BAC PRO</a:t>
            </a:r>
          </a:p>
        </p:txBody>
      </p:sp>
      <p:cxnSp>
        <p:nvCxnSpPr>
          <p:cNvPr id="9" name="Connecteur droit avec flèche 8"/>
          <p:cNvCxnSpPr>
            <a:stCxn id="2" idx="2"/>
            <a:endCxn id="7" idx="0"/>
          </p:cNvCxnSpPr>
          <p:nvPr/>
        </p:nvCxnSpPr>
        <p:spPr>
          <a:xfrm flipH="1">
            <a:off x="1669504" y="2741055"/>
            <a:ext cx="2902496" cy="928457"/>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a:stCxn id="2" idx="2"/>
            <a:endCxn id="8" idx="0"/>
          </p:cNvCxnSpPr>
          <p:nvPr/>
        </p:nvCxnSpPr>
        <p:spPr>
          <a:xfrm>
            <a:off x="4572000" y="2741055"/>
            <a:ext cx="0" cy="910815"/>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a:stCxn id="2" idx="2"/>
            <a:endCxn id="10" idx="0"/>
          </p:cNvCxnSpPr>
          <p:nvPr/>
        </p:nvCxnSpPr>
        <p:spPr>
          <a:xfrm>
            <a:off x="4572000" y="2741055"/>
            <a:ext cx="2830488" cy="910815"/>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8271520"/>
      </p:ext>
    </p:extLst>
  </p:cSld>
  <p:clrMapOvr>
    <a:masterClrMapping/>
  </p:clrMapOvr>
</p:sld>
</file>

<file path=ppt/theme/theme1.xml><?xml version="1.0" encoding="utf-8"?>
<a:theme xmlns:a="http://schemas.openxmlformats.org/drawingml/2006/main" name="MINISTÈRIEL">
  <a:themeElements>
    <a:clrScheme name="Personnalisé 1">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0070C0"/>
      </a:hlink>
      <a:folHlink>
        <a:srgbClr val="B26B02"/>
      </a:folHlink>
    </a:clrScheme>
    <a:fontScheme name="Personnalisé 2">
      <a:majorFont>
        <a:latin typeface="Arial Narrow"/>
        <a:ea typeface=""/>
        <a:cs typeface=""/>
      </a:majorFont>
      <a:minorFont>
        <a:latin typeface="Arial Narrow"/>
        <a:ea typeface=""/>
        <a:cs typeface=""/>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MINISTÈRIEL</Template>
  <TotalTime>21130</TotalTime>
  <Words>2131</Words>
  <Application>Microsoft Office PowerPoint</Application>
  <DocSecurity>0</DocSecurity>
  <PresentationFormat>Affichage à l'écran (16:9)</PresentationFormat>
  <Paragraphs>264</Paragraphs>
  <Slides>24</Slides>
  <Notes>19</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24</vt:i4>
      </vt:variant>
    </vt:vector>
  </HeadingPairs>
  <TitlesOfParts>
    <vt:vector size="30" baseType="lpstr">
      <vt:lpstr>Arial</vt:lpstr>
      <vt:lpstr>Arial Black</vt:lpstr>
      <vt:lpstr>Arial Narrow</vt:lpstr>
      <vt:lpstr>Calibri</vt:lpstr>
      <vt:lpstr>Courier New</vt:lpstr>
      <vt:lpstr>MINISTÈRIEL</vt:lpstr>
      <vt:lpstr>Transformation de la voie professionnelle</vt:lpstr>
      <vt:lpstr>Contenu du diaporama (lien interactif vers les différentes parties en mode présentation)</vt:lpstr>
      <vt:lpstr>Présentation PowerPoint</vt:lpstr>
      <vt:lpstr>Présentation PowerPoint</vt:lpstr>
      <vt:lpstr>L’organisation de la classe de terminale</vt:lpstr>
      <vt:lpstr>Schéma organisationnel de la classe de terminale</vt:lpstr>
      <vt:lpstr>Calendrier des épreuves écrites d’enseignement général (BO 27 du 4/07/2024) </vt:lpstr>
      <vt:lpstr>Module  poursuite d’études</vt:lpstr>
      <vt:lpstr>Présentation PowerPoint</vt:lpstr>
      <vt:lpstr>180 heures d’enseignement sur 6 semaines ou 30 heures par semaine</vt:lpstr>
      <vt:lpstr> Consolidation, renforcement disciplinaire et méthodologique</vt:lpstr>
      <vt:lpstr>Des temps d’immersion en entreprise ou dans le supérieur </vt:lpstr>
      <vt:lpstr>Avantages</vt:lpstr>
      <vt:lpstr>Module insertion professionnelle</vt:lpstr>
      <vt:lpstr>Présentation PowerPoint</vt:lpstr>
      <vt:lpstr>6 semaines de PFMP qui respectent les principes existants</vt:lpstr>
      <vt:lpstr>Présentation PowerPoint</vt:lpstr>
      <vt:lpstr>Avantages</vt:lpstr>
      <vt:lpstr>Le choix du parcours</vt:lpstr>
      <vt:lpstr>Démarche</vt:lpstr>
      <vt:lpstr>La fiche de dialogue</vt:lpstr>
      <vt:lpstr>Présentation PowerPoint</vt:lpstr>
      <vt:lpstr>Le calendrier </vt:lpstr>
      <vt:lpstr>Des questions ?</vt:lpstr>
    </vt:vector>
  </TitlesOfParts>
  <Manager>Client</Manager>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MORISCO JOSEPHINE</cp:lastModifiedBy>
  <cp:revision>779</cp:revision>
  <cp:lastPrinted>2024-03-25T09:46:54Z</cp:lastPrinted>
  <dcterms:created xsi:type="dcterms:W3CDTF">2020-03-05T15:21:24Z</dcterms:created>
  <dcterms:modified xsi:type="dcterms:W3CDTF">2024-11-05T14:25:35Z</dcterms:modified>
  <dc:identifier/>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y fmtid="{D5CDD505-2E9C-101B-9397-08002B2CF9AE}" pid="3" name="MSIP_Label_2b30ed1b-e95f-40b5-af89-828263f287a7_Enabled">
    <vt:lpwstr>true</vt:lpwstr>
  </property>
  <property fmtid="{D5CDD505-2E9C-101B-9397-08002B2CF9AE}" pid="4" name="MSIP_Label_2b30ed1b-e95f-40b5-af89-828263f287a7_SetDate">
    <vt:lpwstr>2024-01-17T21:44:47Z</vt:lpwstr>
  </property>
  <property fmtid="{D5CDD505-2E9C-101B-9397-08002B2CF9AE}" pid="5" name="MSIP_Label_2b30ed1b-e95f-40b5-af89-828263f287a7_Method">
    <vt:lpwstr>Standard</vt:lpwstr>
  </property>
  <property fmtid="{D5CDD505-2E9C-101B-9397-08002B2CF9AE}" pid="6" name="MSIP_Label_2b30ed1b-e95f-40b5-af89-828263f287a7_Name">
    <vt:lpwstr>2b30ed1b-e95f-40b5-af89-828263f287a7</vt:lpwstr>
  </property>
  <property fmtid="{D5CDD505-2E9C-101B-9397-08002B2CF9AE}" pid="7" name="MSIP_Label_2b30ed1b-e95f-40b5-af89-828263f287a7_SiteId">
    <vt:lpwstr>329e91b0-e21f-48fb-a071-456717ecc28e</vt:lpwstr>
  </property>
  <property fmtid="{D5CDD505-2E9C-101B-9397-08002B2CF9AE}" pid="8" name="MSIP_Label_2b30ed1b-e95f-40b5-af89-828263f287a7_ActionId">
    <vt:lpwstr>d07e783c-1b74-4913-bcbc-b3fb281ff937</vt:lpwstr>
  </property>
  <property fmtid="{D5CDD505-2E9C-101B-9397-08002B2CF9AE}" pid="9" name="MSIP_Label_2b30ed1b-e95f-40b5-af89-828263f287a7_ContentBits">
    <vt:lpwstr>0</vt:lpwstr>
  </property>
</Properties>
</file>